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83"/>
  </p:notesMasterIdLst>
  <p:handoutMasterIdLst>
    <p:handoutMasterId r:id="rId84"/>
  </p:handoutMasterIdLst>
  <p:sldIdLst>
    <p:sldId id="372" r:id="rId2"/>
    <p:sldId id="373" r:id="rId3"/>
    <p:sldId id="375" r:id="rId4"/>
    <p:sldId id="509" r:id="rId5"/>
    <p:sldId id="415" r:id="rId6"/>
    <p:sldId id="416" r:id="rId7"/>
    <p:sldId id="447" r:id="rId8"/>
    <p:sldId id="448" r:id="rId9"/>
    <p:sldId id="449" r:id="rId10"/>
    <p:sldId id="450" r:id="rId11"/>
    <p:sldId id="451" r:id="rId12"/>
    <p:sldId id="452" r:id="rId13"/>
    <p:sldId id="453" r:id="rId14"/>
    <p:sldId id="454" r:id="rId15"/>
    <p:sldId id="455" r:id="rId16"/>
    <p:sldId id="456" r:id="rId17"/>
    <p:sldId id="457" r:id="rId18"/>
    <p:sldId id="458" r:id="rId19"/>
    <p:sldId id="459" r:id="rId20"/>
    <p:sldId id="510" r:id="rId21"/>
    <p:sldId id="460" r:id="rId22"/>
    <p:sldId id="461" r:id="rId23"/>
    <p:sldId id="508" r:id="rId24"/>
    <p:sldId id="462" r:id="rId25"/>
    <p:sldId id="463" r:id="rId26"/>
    <p:sldId id="464" r:id="rId27"/>
    <p:sldId id="465" r:id="rId28"/>
    <p:sldId id="466" r:id="rId29"/>
    <p:sldId id="467" r:id="rId30"/>
    <p:sldId id="468" r:id="rId31"/>
    <p:sldId id="469" r:id="rId32"/>
    <p:sldId id="470" r:id="rId33"/>
    <p:sldId id="471" r:id="rId34"/>
    <p:sldId id="472" r:id="rId35"/>
    <p:sldId id="511" r:id="rId36"/>
    <p:sldId id="473" r:id="rId37"/>
    <p:sldId id="474" r:id="rId38"/>
    <p:sldId id="475" r:id="rId39"/>
    <p:sldId id="519" r:id="rId40"/>
    <p:sldId id="476" r:id="rId41"/>
    <p:sldId id="477" r:id="rId42"/>
    <p:sldId id="478" r:id="rId43"/>
    <p:sldId id="479" r:id="rId44"/>
    <p:sldId id="480" r:id="rId45"/>
    <p:sldId id="481" r:id="rId46"/>
    <p:sldId id="512" r:id="rId47"/>
    <p:sldId id="482" r:id="rId48"/>
    <p:sldId id="483" r:id="rId49"/>
    <p:sldId id="484" r:id="rId50"/>
    <p:sldId id="485" r:id="rId51"/>
    <p:sldId id="488" r:id="rId52"/>
    <p:sldId id="489" r:id="rId53"/>
    <p:sldId id="490" r:id="rId54"/>
    <p:sldId id="491" r:id="rId55"/>
    <p:sldId id="492" r:id="rId56"/>
    <p:sldId id="494" r:id="rId57"/>
    <p:sldId id="495" r:id="rId58"/>
    <p:sldId id="496" r:id="rId59"/>
    <p:sldId id="497" r:id="rId60"/>
    <p:sldId id="498" r:id="rId61"/>
    <p:sldId id="513" r:id="rId62"/>
    <p:sldId id="499" r:id="rId63"/>
    <p:sldId id="514" r:id="rId64"/>
    <p:sldId id="500" r:id="rId65"/>
    <p:sldId id="501" r:id="rId66"/>
    <p:sldId id="515" r:id="rId67"/>
    <p:sldId id="516" r:id="rId68"/>
    <p:sldId id="502" r:id="rId69"/>
    <p:sldId id="503" r:id="rId70"/>
    <p:sldId id="504" r:id="rId71"/>
    <p:sldId id="505" r:id="rId72"/>
    <p:sldId id="506" r:id="rId73"/>
    <p:sldId id="507" r:id="rId74"/>
    <p:sldId id="517" r:id="rId75"/>
    <p:sldId id="417" r:id="rId76"/>
    <p:sldId id="518" r:id="rId77"/>
    <p:sldId id="418" r:id="rId78"/>
    <p:sldId id="419" r:id="rId79"/>
    <p:sldId id="420" r:id="rId80"/>
    <p:sldId id="421" r:id="rId81"/>
    <p:sldId id="362" r:id="rId8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663300"/>
    <a:srgbClr val="800000"/>
    <a:srgbClr val="FEF9E2"/>
    <a:srgbClr val="FDF0AE"/>
    <a:srgbClr val="344F8C"/>
    <a:srgbClr val="105D91"/>
    <a:srgbClr val="192B53"/>
    <a:srgbClr val="99ADD9"/>
    <a:srgbClr val="99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6429" autoAdjust="0"/>
  </p:normalViewPr>
  <p:slideViewPr>
    <p:cSldViewPr>
      <p:cViewPr varScale="1">
        <p:scale>
          <a:sx n="128" d="100"/>
          <a:sy n="128" d="100"/>
        </p:scale>
        <p:origin x="1464" y="91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0" d="100"/>
          <a:sy n="90" d="100"/>
        </p:scale>
        <p:origin x="3696" y="72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7C3E9-2372-4D2D-A8FE-578D26F0CAB8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126D6-8CEA-47E8-B467-8C3047BBCA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4075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C3899-2E4F-4D3A-8D29-BF4BDDE21DE2}" type="datetimeFigureOut">
              <a:rPr lang="ko-KR" altLang="en-US" smtClean="0"/>
              <a:pPr/>
              <a:t>2020-09-14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363BF-43B7-4F43-ABD0-D052F59FCD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48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9363BF-43B7-4F43-ABD0-D052F59FCD18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230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장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58535" y="-1234393"/>
            <a:ext cx="3429000" cy="82105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054" y="-441430"/>
            <a:ext cx="3429000" cy="82105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7500" y="-725703"/>
            <a:ext cx="3429000" cy="8210550"/>
          </a:xfrm>
          <a:prstGeom prst="rect">
            <a:avLst/>
          </a:prstGeom>
        </p:spPr>
      </p:pic>
      <p:sp>
        <p:nvSpPr>
          <p:cNvPr id="17" name="타원 16"/>
          <p:cNvSpPr/>
          <p:nvPr userDrawn="1"/>
        </p:nvSpPr>
        <p:spPr>
          <a:xfrm>
            <a:off x="5958536" y="3429000"/>
            <a:ext cx="3017534" cy="3280217"/>
          </a:xfrm>
          <a:prstGeom prst="ellipse">
            <a:avLst/>
          </a:prstGeom>
          <a:solidFill>
            <a:srgbClr val="FEF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301" y="3580491"/>
            <a:ext cx="2413344" cy="252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96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5558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8B333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 smtClean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/80</a:t>
            </a:r>
            <a:endParaRPr lang="en-US" altLang="ko-KR" sz="1200" dirty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rgbClr val="8B333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8B3331"/>
              </a:buClr>
              <a:buSzPct val="130000"/>
              <a:buFont typeface="Wingdings" panose="05000000000000000000" pitchFamily="2" charset="2"/>
              <a:buChar char="§"/>
              <a:defRPr sz="1600" b="0"/>
            </a:lvl1pPr>
            <a:lvl2pPr marL="534988" indent="-177800">
              <a:lnSpc>
                <a:spcPct val="12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4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91124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실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555848"/>
          </a:xfrm>
          <a:prstGeom prst="rect">
            <a:avLst/>
          </a:prstGeom>
          <a:pattFill prst="wdUpDiag">
            <a:fgClr>
              <a:srgbClr val="FDED9C"/>
            </a:fgClr>
            <a:bgClr>
              <a:schemeClr val="bg1"/>
            </a:bgClr>
          </a:patt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8B333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smtClean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/80</a:t>
            </a:r>
            <a:endParaRPr lang="en-US" altLang="ko-KR" sz="1200" dirty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rgbClr val="8B333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8B3331"/>
              </a:buClr>
              <a:buSzPct val="130000"/>
              <a:buFont typeface="Wingdings" panose="05000000000000000000" pitchFamily="2" charset="2"/>
              <a:buChar char="§"/>
              <a:defRPr sz="1400" b="0"/>
            </a:lvl1pPr>
            <a:lvl2pPr marL="534988" indent="-177800">
              <a:lnSpc>
                <a:spcPct val="12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4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267977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4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>
                <a:solidFill>
                  <a:schemeClr val="accent6">
                    <a:lumMod val="60000"/>
                    <a:lumOff val="4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accent6">
                  <a:lumMod val="60000"/>
                  <a:lumOff val="4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8633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2FD9B6-DC5A-4644-B01F-335E6DD2CDD1}" type="datetimeFigureOut">
              <a:rPr lang="ko-KR" altLang="en-US" smtClean="0"/>
              <a:pPr/>
              <a:t>2020-09-14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C740F2-65F4-46F1-8462-F5CEAE10B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820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700" r:id="rId3"/>
    <p:sldLayoutId id="2147483699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kubuntu.org/" TargetMode="External"/><Relationship Id="rId2" Type="http://schemas.openxmlformats.org/officeDocument/2006/relationships/hyperlink" Target="https://www.ubuntu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xAT32EUQ6A4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old-releases.ubuntu.com/releases/18.04.2/ubuntu-18.04.2-live-server-amd64.iso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://old-releases.ubuntu.com/releases/18.04.2/ubuntu-18.04.2-desktop-amd64.iso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://cdimage.ubuntu.com/kubuntu/releases/18.04.2/release/kubuntu-18.04.2-desktop-amd64.iso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54425" y="1701713"/>
            <a:ext cx="2671065" cy="71351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200" b="1"/>
              <a:t>CHAPTER </a:t>
            </a:r>
            <a:endParaRPr lang="ko-KR" altLang="en-US" sz="3200" b="1"/>
          </a:p>
        </p:txBody>
      </p:sp>
      <p:sp>
        <p:nvSpPr>
          <p:cNvPr id="3" name="타원형 설명선 2"/>
          <p:cNvSpPr/>
          <p:nvPr/>
        </p:nvSpPr>
        <p:spPr>
          <a:xfrm>
            <a:off x="2231740" y="548680"/>
            <a:ext cx="1395155" cy="1155986"/>
          </a:xfrm>
          <a:prstGeom prst="wedgeEllipseCallout">
            <a:avLst>
              <a:gd name="adj1" fmla="val -32105"/>
              <a:gd name="adj2" fmla="val 61140"/>
            </a:avLst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/>
              <a:t>02</a:t>
            </a:r>
            <a:endParaRPr lang="ko-KR" altLang="en-US" sz="4000" b="1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1560" y="2483895"/>
            <a:ext cx="5905893" cy="1388585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ko-KR" altLang="en-US" sz="4000" dirty="0"/>
              <a:t>리눅스 </a:t>
            </a:r>
            <a:r>
              <a:rPr lang="ko-KR" altLang="en-US" sz="4000" dirty="0" smtClean="0"/>
              <a:t>설치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1507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 smtClean="0"/>
              <a:t>2-2] </a:t>
            </a:r>
            <a:r>
              <a:rPr lang="en-US" altLang="ko-KR" dirty="0"/>
              <a:t>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3-4 </a:t>
            </a:r>
            <a:r>
              <a:rPr lang="en-US" altLang="ko-KR" sz="1600" dirty="0"/>
              <a:t>[</a:t>
            </a:r>
            <a:r>
              <a:rPr lang="ko-KR" altLang="en-US" sz="1600" dirty="0"/>
              <a:t>업데이트 및 기타 소프트웨어</a:t>
            </a:r>
            <a:r>
              <a:rPr lang="en-US" altLang="ko-KR" sz="1600" dirty="0"/>
              <a:t>] </a:t>
            </a:r>
            <a:r>
              <a:rPr lang="ko-KR" altLang="en-US" sz="1600" dirty="0" smtClean="0"/>
              <a:t>창에서 </a:t>
            </a:r>
            <a:r>
              <a:rPr lang="ko-KR" altLang="en-US" sz="1600" dirty="0"/>
              <a:t>‘일반 설치</a:t>
            </a:r>
            <a:r>
              <a:rPr lang="ko-KR" altLang="en-US" sz="1600" dirty="0" smtClean="0"/>
              <a:t>’ 선택</a:t>
            </a:r>
            <a:r>
              <a:rPr lang="en-US" altLang="ko-KR" sz="1600" dirty="0" smtClean="0"/>
              <a:t>,</a:t>
            </a:r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 </a:t>
            </a:r>
            <a:r>
              <a:rPr lang="ko-KR" altLang="en-US" sz="1600" dirty="0" smtClean="0"/>
              <a:t>‘</a:t>
            </a:r>
            <a:r>
              <a:rPr lang="en-US" altLang="ko-KR" sz="1600" dirty="0"/>
              <a:t>Ubuntu </a:t>
            </a:r>
            <a:r>
              <a:rPr lang="ko-KR" altLang="en-US" sz="1600" dirty="0"/>
              <a:t>설치 중 업데이트 </a:t>
            </a:r>
            <a:r>
              <a:rPr lang="ko-KR" altLang="en-US" sz="1600" dirty="0" err="1"/>
              <a:t>다운로드’의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체크 해제 </a:t>
            </a:r>
            <a:r>
              <a:rPr lang="ko-KR" altLang="en-US" sz="1600" dirty="0"/>
              <a:t>후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계속하기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클릭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 smtClean="0"/>
              <a:t> </a:t>
            </a:r>
            <a:endParaRPr lang="en-US" altLang="ko-KR" sz="1400" dirty="0"/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08"/>
          <a:stretch/>
        </p:blipFill>
        <p:spPr>
          <a:xfrm>
            <a:off x="926595" y="1493785"/>
            <a:ext cx="7290810" cy="39904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62</a:t>
            </a:r>
            <a:r>
              <a:rPr lang="en-US" altLang="ko-KR" sz="1200" dirty="0" smtClean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543813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 smtClean="0"/>
              <a:t>2-2] </a:t>
            </a:r>
            <a:r>
              <a:rPr lang="en-US" altLang="ko-KR" dirty="0"/>
              <a:t>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3-5 </a:t>
            </a:r>
            <a:r>
              <a:rPr lang="en-US" altLang="ko-KR" sz="1600" dirty="0"/>
              <a:t>[</a:t>
            </a:r>
            <a:r>
              <a:rPr lang="ko-KR" altLang="en-US" sz="1600" dirty="0"/>
              <a:t>설치 형식</a:t>
            </a:r>
            <a:r>
              <a:rPr lang="en-US" altLang="ko-KR" sz="1600" dirty="0"/>
              <a:t>] </a:t>
            </a:r>
            <a:r>
              <a:rPr lang="ko-KR" altLang="en-US" sz="1600" dirty="0" smtClean="0"/>
              <a:t>창에서 </a:t>
            </a:r>
            <a:r>
              <a:rPr lang="ko-KR" altLang="en-US" sz="1600" dirty="0"/>
              <a:t>‘디스크를 지우고 </a:t>
            </a:r>
            <a:r>
              <a:rPr lang="en-US" altLang="ko-KR" sz="1600" dirty="0"/>
              <a:t>Ubuntu </a:t>
            </a:r>
            <a:r>
              <a:rPr lang="ko-KR" altLang="en-US" sz="1600" dirty="0"/>
              <a:t>설치</a:t>
            </a:r>
            <a:r>
              <a:rPr lang="ko-KR" altLang="en-US" sz="1600" dirty="0" smtClean="0"/>
              <a:t>’ 선택</a:t>
            </a:r>
            <a:r>
              <a:rPr lang="en-US" altLang="ko-KR" sz="1600" dirty="0" smtClean="0"/>
              <a:t>,</a:t>
            </a:r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&lt;</a:t>
            </a:r>
            <a:r>
              <a:rPr lang="ko-KR" altLang="en-US" sz="1600" dirty="0" smtClean="0"/>
              <a:t>지금 설치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클릭</a:t>
            </a:r>
            <a:r>
              <a:rPr lang="en-US" altLang="ko-KR" sz="1600" dirty="0" smtClean="0"/>
              <a:t> 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 smtClean="0"/>
              <a:t> </a:t>
            </a:r>
            <a:endParaRPr lang="en-US" altLang="ko-KR" sz="1400" dirty="0"/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39" y="1538790"/>
            <a:ext cx="7619048" cy="37047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62</a:t>
            </a:r>
            <a:r>
              <a:rPr lang="en-US" altLang="ko-KR" sz="1200" dirty="0" smtClean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565710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 smtClean="0"/>
              <a:t>2-2] </a:t>
            </a:r>
            <a:r>
              <a:rPr lang="en-US" altLang="ko-KR" dirty="0"/>
              <a:t>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3-6 </a:t>
            </a:r>
            <a:r>
              <a:rPr lang="en-US" altLang="ko-KR" sz="1600" dirty="0"/>
              <a:t>[</a:t>
            </a:r>
            <a:r>
              <a:rPr lang="ko-KR" altLang="en-US" sz="1600" dirty="0"/>
              <a:t>바뀐 점을 디스크에 쓰시겠습니까</a:t>
            </a:r>
            <a:r>
              <a:rPr lang="en-US" altLang="ko-KR" sz="1600" dirty="0"/>
              <a:t>?]</a:t>
            </a:r>
            <a:r>
              <a:rPr lang="ko-KR" altLang="en-US" sz="1600" dirty="0"/>
              <a:t>라는 메시지 창이 나타나면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계속하기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클릭</a:t>
            </a:r>
            <a:r>
              <a:rPr lang="en-US" altLang="ko-KR" sz="1600" dirty="0" smtClean="0"/>
              <a:t> 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 smtClean="0"/>
              <a:t> </a:t>
            </a:r>
            <a:endParaRPr lang="en-US" altLang="ko-KR" sz="1400" dirty="0"/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88" y="1178750"/>
            <a:ext cx="7380820" cy="38103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62</a:t>
            </a:r>
            <a:r>
              <a:rPr lang="en-US" altLang="ko-KR" sz="1200" dirty="0" smtClean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734794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 smtClean="0"/>
              <a:t>2-2] </a:t>
            </a:r>
            <a:r>
              <a:rPr lang="en-US" altLang="ko-KR" dirty="0"/>
              <a:t>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3-7 </a:t>
            </a:r>
            <a:r>
              <a:rPr lang="ko-KR" altLang="en-US" sz="1600" dirty="0"/>
              <a:t>잠시 기다리면 </a:t>
            </a:r>
            <a:r>
              <a:rPr lang="en-US" altLang="ko-KR" sz="1600" dirty="0"/>
              <a:t>[</a:t>
            </a:r>
            <a:r>
              <a:rPr lang="ko-KR" altLang="en-US" sz="1600" dirty="0"/>
              <a:t>어디에 거주하고 계십니까</a:t>
            </a:r>
            <a:r>
              <a:rPr lang="en-US" altLang="ko-KR" sz="1600" dirty="0"/>
              <a:t>?] </a:t>
            </a:r>
            <a:r>
              <a:rPr lang="ko-KR" altLang="en-US" sz="1600" dirty="0"/>
              <a:t>창이 </a:t>
            </a:r>
            <a:r>
              <a:rPr lang="ko-KR" altLang="en-US" sz="1600" dirty="0" smtClean="0"/>
              <a:t>나타남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 smtClean="0"/>
              <a:t>        ‘</a:t>
            </a:r>
            <a:r>
              <a:rPr lang="en-US" altLang="ko-KR" sz="1600" dirty="0"/>
              <a:t>Seoul’</a:t>
            </a:r>
            <a:r>
              <a:rPr lang="ko-KR" altLang="en-US" sz="1600" dirty="0"/>
              <a:t>이 선택된 상태에서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계속하기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클릭</a:t>
            </a:r>
            <a:r>
              <a:rPr lang="en-US" altLang="ko-KR" sz="1600" dirty="0" smtClean="0"/>
              <a:t> 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 smtClean="0"/>
              <a:t> </a:t>
            </a:r>
            <a:endParaRPr lang="en-US" altLang="ko-KR" sz="1400" dirty="0"/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47" y="1493785"/>
            <a:ext cx="7434763" cy="39961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62</a:t>
            </a:r>
            <a:r>
              <a:rPr lang="en-US" altLang="ko-KR" sz="1200" dirty="0" smtClean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719291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 smtClean="0"/>
              <a:t>2-2] </a:t>
            </a:r>
            <a:r>
              <a:rPr lang="en-US" altLang="ko-KR" dirty="0"/>
              <a:t>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3-8 </a:t>
            </a:r>
            <a:r>
              <a:rPr lang="en-US" altLang="ko-KR" sz="1600" dirty="0"/>
              <a:t>[</a:t>
            </a:r>
            <a:r>
              <a:rPr lang="ko-KR" altLang="en-US" sz="1600" dirty="0"/>
              <a:t>당신은 누구십니까</a:t>
            </a:r>
            <a:r>
              <a:rPr lang="en-US" altLang="ko-KR" sz="1600" dirty="0"/>
              <a:t>?] </a:t>
            </a:r>
            <a:r>
              <a:rPr lang="ko-KR" altLang="en-US" sz="1600" dirty="0" smtClean="0"/>
              <a:t>창에서 </a:t>
            </a:r>
            <a:r>
              <a:rPr lang="ko-KR" altLang="en-US" sz="1600" dirty="0"/>
              <a:t>이름과 암호에 모두 ‘</a:t>
            </a:r>
            <a:r>
              <a:rPr lang="en-US" altLang="ko-KR" sz="1600" b="1" dirty="0" err="1">
                <a:solidFill>
                  <a:srgbClr val="FF0000"/>
                </a:solidFill>
              </a:rPr>
              <a:t>ubuntu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 입력</a:t>
            </a:r>
            <a:r>
              <a:rPr lang="en-US" altLang="ko-KR" sz="1600" dirty="0" smtClean="0"/>
              <a:t>,</a:t>
            </a:r>
          </a:p>
          <a:p>
            <a:pPr marL="93662" indent="0">
              <a:buNone/>
            </a:pPr>
            <a:r>
              <a:rPr lang="ko-KR" altLang="en-US" sz="1600" dirty="0" smtClean="0"/>
              <a:t>        컴퓨터 이름에는 </a:t>
            </a:r>
            <a:r>
              <a:rPr lang="ko-KR" altLang="en-US" sz="1600" dirty="0"/>
              <a:t>‘</a:t>
            </a:r>
            <a:r>
              <a:rPr lang="en-US" altLang="ko-KR" sz="1600" b="1" dirty="0">
                <a:solidFill>
                  <a:srgbClr val="FF0000"/>
                </a:solidFill>
              </a:rPr>
              <a:t>server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 입력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 smtClean="0"/>
              <a:t>‘</a:t>
            </a:r>
            <a:r>
              <a:rPr lang="ko-KR" altLang="en-US" sz="1600" dirty="0"/>
              <a:t>로그인할 때 암호 입력</a:t>
            </a:r>
            <a:r>
              <a:rPr lang="ko-KR" altLang="en-US" sz="1600" dirty="0" smtClean="0"/>
              <a:t>’ 선택</a:t>
            </a:r>
            <a:r>
              <a:rPr lang="en-US" altLang="ko-KR" sz="1600" dirty="0" smtClean="0"/>
              <a:t>, &lt;</a:t>
            </a:r>
            <a:r>
              <a:rPr lang="ko-KR" altLang="en-US" sz="1600" dirty="0" smtClean="0"/>
              <a:t>계속하기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클릭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 smtClean="0"/>
              <a:t> </a:t>
            </a:r>
            <a:endParaRPr lang="en-US" altLang="ko-KR" sz="1400" dirty="0"/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61" y="1943835"/>
            <a:ext cx="7619048" cy="37428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62</a:t>
            </a:r>
            <a:r>
              <a:rPr lang="en-US" altLang="ko-KR" sz="1200" dirty="0" smtClean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181004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 smtClean="0"/>
              <a:t>2-2] </a:t>
            </a:r>
            <a:r>
              <a:rPr lang="en-US" altLang="ko-KR" dirty="0"/>
              <a:t>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3-9 </a:t>
            </a:r>
            <a:r>
              <a:rPr lang="ko-KR" altLang="en-US" sz="1600" dirty="0"/>
              <a:t>한동안 설치가 </a:t>
            </a:r>
            <a:r>
              <a:rPr lang="ko-KR" altLang="en-US" sz="1600" dirty="0" smtClean="0"/>
              <a:t>진행됨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컴퓨터의 </a:t>
            </a:r>
            <a:r>
              <a:rPr lang="ko-KR" altLang="en-US" sz="1600" dirty="0"/>
              <a:t>성능에 따라서 몇 분 또는 몇 십 분이 걸릴 </a:t>
            </a:r>
            <a:r>
              <a:rPr lang="ko-KR" altLang="en-US" sz="1600" dirty="0" smtClean="0"/>
              <a:t>수 있음</a:t>
            </a:r>
            <a:r>
              <a:rPr lang="en-US" altLang="ko-KR" sz="1600" dirty="0" smtClean="0"/>
              <a:t>)</a:t>
            </a:r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 smtClean="0"/>
              <a:t>설치 </a:t>
            </a:r>
            <a:r>
              <a:rPr lang="ko-KR" altLang="en-US" sz="1600" dirty="0"/>
              <a:t>중 화면이 꺼지면 </a:t>
            </a:r>
            <a:r>
              <a:rPr lang="ko-KR" altLang="en-US" sz="1600" dirty="0" smtClean="0"/>
              <a:t>마우스 </a:t>
            </a:r>
            <a:r>
              <a:rPr lang="ko-KR" altLang="en-US" sz="1600" dirty="0"/>
              <a:t>한 번 클릭</a:t>
            </a:r>
            <a:r>
              <a:rPr lang="en-US" altLang="ko-KR" sz="1600" dirty="0" smtClean="0"/>
              <a:t> 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3-10 </a:t>
            </a:r>
            <a:r>
              <a:rPr lang="ko-KR" altLang="en-US" sz="1600" dirty="0"/>
              <a:t>설치가 완료되면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지금 다시 시작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클릭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Server</a:t>
            </a:r>
            <a:r>
              <a:rPr lang="ko-KR" altLang="en-US" sz="1600" dirty="0" smtClean="0"/>
              <a:t> 재부팅</a:t>
            </a:r>
            <a:r>
              <a:rPr lang="en-US" altLang="ko-KR" sz="1600" dirty="0" smtClean="0"/>
              <a:t> </a:t>
            </a: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6" y="1493785"/>
            <a:ext cx="3960440" cy="29703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5004175"/>
            <a:ext cx="6209524" cy="15047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62</a:t>
            </a:r>
            <a:r>
              <a:rPr lang="en-US" altLang="ko-KR" sz="1200" dirty="0" smtClean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743408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 smtClean="0"/>
              <a:t>2-2] </a:t>
            </a:r>
            <a:r>
              <a:rPr lang="en-US" altLang="ko-KR" dirty="0"/>
              <a:t>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3-11 </a:t>
            </a:r>
            <a:r>
              <a:rPr lang="ko-KR" altLang="en-US" sz="1600" dirty="0"/>
              <a:t>재부팅 후 </a:t>
            </a:r>
            <a:r>
              <a:rPr lang="en-US" altLang="ko-KR" sz="1600" dirty="0"/>
              <a:t>DVD </a:t>
            </a:r>
            <a:r>
              <a:rPr lang="ko-KR" altLang="en-US" sz="1600" dirty="0" smtClean="0"/>
              <a:t>장치 제거하고 </a:t>
            </a:r>
            <a:r>
              <a:rPr lang="en-US" altLang="ko-KR" sz="1600" dirty="0" smtClean="0"/>
              <a:t>Enter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누르라는 메시지가 </a:t>
            </a:r>
            <a:r>
              <a:rPr lang="ko-KR" altLang="en-US" sz="1600" dirty="0" smtClean="0"/>
              <a:t>나오면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  </a:t>
            </a:r>
            <a:r>
              <a:rPr lang="ko-KR" altLang="en-US" sz="1600" dirty="0" err="1" smtClean="0"/>
              <a:t>가상머신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안에 </a:t>
            </a:r>
            <a:r>
              <a:rPr lang="ko-KR" altLang="en-US" sz="1600" dirty="0" smtClean="0"/>
              <a:t>마우스를 클릭한 후 </a:t>
            </a:r>
            <a:r>
              <a:rPr lang="en-US" altLang="ko-KR" sz="1600" dirty="0" smtClean="0"/>
              <a:t>Enter</a:t>
            </a:r>
            <a:r>
              <a:rPr lang="ko-KR" altLang="en-US" sz="1600" dirty="0" smtClean="0"/>
              <a:t> 누름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 smtClean="0"/>
              <a:t>           → VMware</a:t>
            </a:r>
            <a:r>
              <a:rPr lang="ko-KR" altLang="en-US" sz="1600" dirty="0"/>
              <a:t>가 자동으로 </a:t>
            </a:r>
            <a:r>
              <a:rPr lang="en-US" altLang="ko-KR" sz="1600" dirty="0" smtClean="0"/>
              <a:t>DVD</a:t>
            </a:r>
            <a:r>
              <a:rPr lang="ko-KR" altLang="en-US" sz="1600" dirty="0" smtClean="0"/>
              <a:t> 제거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 smtClean="0"/>
              <a:t>  </a:t>
            </a:r>
          </a:p>
          <a:p>
            <a:pPr marL="93662" indent="0">
              <a:buNone/>
            </a:pPr>
            <a:r>
              <a:rPr lang="en-US" altLang="ko-KR" sz="1600" dirty="0" smtClean="0"/>
              <a:t>   3-12 </a:t>
            </a:r>
            <a:r>
              <a:rPr lang="ko-KR" altLang="en-US" sz="1600" dirty="0" smtClean="0"/>
              <a:t>재부팅 되면 설치 완료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 smtClean="0"/>
              <a:t> </a:t>
            </a:r>
            <a:endParaRPr lang="en-US" altLang="ko-KR" sz="1400" dirty="0"/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05" y="1988840"/>
            <a:ext cx="6095238" cy="2695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62</a:t>
            </a:r>
            <a:r>
              <a:rPr lang="en-US" altLang="ko-KR" sz="1200" dirty="0" smtClean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902064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 smtClean="0"/>
              <a:t>2-2] </a:t>
            </a:r>
            <a:r>
              <a:rPr lang="en-US" altLang="ko-KR" dirty="0"/>
              <a:t>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4. </a:t>
            </a:r>
            <a:r>
              <a:rPr lang="ko-KR" altLang="en-US" sz="1600" dirty="0"/>
              <a:t>설정을 위해 해상도 조절하기</a:t>
            </a:r>
            <a:r>
              <a:rPr lang="en-US" altLang="ko-KR" sz="1600" dirty="0" smtClean="0"/>
              <a:t>   </a:t>
            </a:r>
          </a:p>
          <a:p>
            <a:pPr marL="93662" indent="0">
              <a:buNone/>
            </a:pPr>
            <a:r>
              <a:rPr lang="en-US" altLang="ko-KR" sz="1600" dirty="0" smtClean="0"/>
              <a:t>   4-1 </a:t>
            </a:r>
            <a:r>
              <a:rPr lang="ko-KR" altLang="en-US" sz="1600" dirty="0"/>
              <a:t>부팅이 되면 잠시 후 </a:t>
            </a:r>
            <a:r>
              <a:rPr lang="en-US" altLang="ko-KR" sz="1600" dirty="0"/>
              <a:t>X </a:t>
            </a:r>
            <a:r>
              <a:rPr lang="ko-KR" altLang="en-US" sz="1600" dirty="0"/>
              <a:t>윈도우 로그인 화면이 </a:t>
            </a:r>
            <a:r>
              <a:rPr lang="ko-KR" altLang="en-US" sz="1600" dirty="0" smtClean="0"/>
              <a:t>나타남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 </a:t>
            </a:r>
            <a:r>
              <a:rPr lang="en-US" altLang="ko-KR" sz="1600" dirty="0" err="1" smtClean="0"/>
              <a:t>ubuntu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사용자 클릭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 smtClean="0"/>
              <a:t>   4-2 </a:t>
            </a:r>
            <a:r>
              <a:rPr lang="ko-KR" altLang="en-US" sz="1600" dirty="0"/>
              <a:t>설치할 때 지정한 암호</a:t>
            </a:r>
            <a:r>
              <a:rPr lang="en-US" altLang="ko-KR" sz="1600" dirty="0"/>
              <a:t>(</a:t>
            </a:r>
            <a:r>
              <a:rPr lang="en-US" altLang="ko-KR" sz="1600" b="1" dirty="0" err="1">
                <a:solidFill>
                  <a:srgbClr val="FF0000"/>
                </a:solidFill>
              </a:rPr>
              <a:t>ubuntu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 입력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로그인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클릭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 smtClean="0"/>
              <a:t> </a:t>
            </a: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0" y="1853825"/>
            <a:ext cx="3555395" cy="15910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0" b="8984"/>
          <a:stretch/>
        </p:blipFill>
        <p:spPr>
          <a:xfrm>
            <a:off x="881590" y="3924054"/>
            <a:ext cx="4661905" cy="2475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62</a:t>
            </a:r>
            <a:r>
              <a:rPr lang="en-US" altLang="ko-KR" sz="1200" dirty="0" smtClean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910026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 smtClean="0"/>
              <a:t>2-2] </a:t>
            </a:r>
            <a:r>
              <a:rPr lang="en-US" altLang="ko-KR" dirty="0"/>
              <a:t>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dirty="0" smtClean="0"/>
              <a:t>   </a:t>
            </a:r>
            <a:r>
              <a:rPr lang="en-US" altLang="ko-KR" sz="1600" dirty="0" smtClean="0"/>
              <a:t>4-3 </a:t>
            </a:r>
            <a:r>
              <a:rPr lang="ko-KR" altLang="en-US" sz="1600" dirty="0"/>
              <a:t>부팅이 되고 </a:t>
            </a:r>
            <a:r>
              <a:rPr lang="en-US" altLang="ko-KR" sz="1600" dirty="0"/>
              <a:t>2~3</a:t>
            </a:r>
            <a:r>
              <a:rPr lang="ko-KR" altLang="en-US" sz="1600" dirty="0"/>
              <a:t>분 정도 기다리면 우분투의 새로운 점을 소개하는 창이 </a:t>
            </a:r>
            <a:r>
              <a:rPr lang="ko-KR" altLang="en-US" sz="1600" dirty="0" smtClean="0"/>
              <a:t>나타남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&lt;</a:t>
            </a:r>
            <a:r>
              <a:rPr lang="ko-KR" altLang="en-US" sz="1600" dirty="0" smtClean="0"/>
              <a:t>다음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과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완료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를 </a:t>
            </a:r>
            <a:r>
              <a:rPr lang="ko-KR" altLang="en-US" sz="1600" dirty="0"/>
              <a:t>이어서 </a:t>
            </a:r>
            <a:r>
              <a:rPr lang="ko-KR" altLang="en-US" sz="1600" dirty="0" smtClean="0"/>
              <a:t>계속 클릭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 smtClean="0"/>
              <a:t>   4-4 </a:t>
            </a:r>
            <a:r>
              <a:rPr lang="ko-KR" altLang="en-US" sz="1600" dirty="0" smtClean="0"/>
              <a:t>해상도는 </a:t>
            </a:r>
            <a:r>
              <a:rPr lang="en-US" altLang="ko-KR" sz="1600" dirty="0"/>
              <a:t>1024×768</a:t>
            </a:r>
            <a:r>
              <a:rPr lang="ko-KR" altLang="en-US" sz="1600" dirty="0"/>
              <a:t>로 </a:t>
            </a:r>
            <a:r>
              <a:rPr lang="ko-KR" altLang="en-US" sz="1600" dirty="0" smtClean="0"/>
              <a:t>조절</a:t>
            </a:r>
            <a:r>
              <a:rPr lang="en-US" altLang="ko-KR" sz="1600" dirty="0"/>
              <a:t>,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오른쪽 </a:t>
            </a:r>
            <a:r>
              <a:rPr lang="ko-KR" altLang="en-US" sz="1600" dirty="0"/>
              <a:t>위의 ▼ 아이콘을 클릭한 후 설정 </a:t>
            </a:r>
            <a:r>
              <a:rPr lang="ko-KR" altLang="en-US" sz="1600" dirty="0" smtClean="0"/>
              <a:t>아이콘 클릭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 smtClean="0"/>
              <a:t> </a:t>
            </a: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04"/>
          <a:stretch/>
        </p:blipFill>
        <p:spPr>
          <a:xfrm>
            <a:off x="881590" y="1446352"/>
            <a:ext cx="5637872" cy="22917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95"/>
          <a:stretch/>
        </p:blipFill>
        <p:spPr>
          <a:xfrm>
            <a:off x="881590" y="4200653"/>
            <a:ext cx="6825398" cy="24237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62</a:t>
            </a:r>
            <a:r>
              <a:rPr lang="en-US" altLang="ko-KR" sz="1200" dirty="0" smtClean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859107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 smtClean="0"/>
              <a:t>2-2] </a:t>
            </a:r>
            <a:r>
              <a:rPr lang="en-US" altLang="ko-KR" dirty="0"/>
              <a:t>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4-5 </a:t>
            </a:r>
            <a:r>
              <a:rPr lang="ko-KR" altLang="en-US" sz="1600" dirty="0"/>
              <a:t>아래로 스크롤하여 </a:t>
            </a:r>
            <a:r>
              <a:rPr lang="en-US" altLang="ko-KR" sz="1600" dirty="0"/>
              <a:t>[</a:t>
            </a:r>
            <a:r>
              <a:rPr lang="ko-KR" altLang="en-US" sz="1600" dirty="0"/>
              <a:t>장치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클릭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89" y="1133840"/>
            <a:ext cx="7320557" cy="27452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62</a:t>
            </a:r>
            <a:r>
              <a:rPr lang="en-US" altLang="ko-KR" sz="1200" dirty="0" smtClean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667168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52"/>
          <p:cNvGrpSpPr>
            <a:grpSpLocks/>
          </p:cNvGrpSpPr>
          <p:nvPr/>
        </p:nvGrpSpPr>
        <p:grpSpPr bwMode="auto">
          <a:xfrm>
            <a:off x="1333500" y="1023938"/>
            <a:ext cx="1098550" cy="207962"/>
            <a:chOff x="1501" y="3358"/>
            <a:chExt cx="2629" cy="491"/>
          </a:xfrm>
          <a:solidFill>
            <a:schemeClr val="accent6"/>
          </a:solidFill>
        </p:grpSpPr>
        <p:sp>
          <p:nvSpPr>
            <p:cNvPr id="6" name="Freeform 153"/>
            <p:cNvSpPr>
              <a:spLocks noEditPoints="1"/>
            </p:cNvSpPr>
            <p:nvPr/>
          </p:nvSpPr>
          <p:spPr bwMode="auto">
            <a:xfrm>
              <a:off x="3774" y="3467"/>
              <a:ext cx="356" cy="382"/>
            </a:xfrm>
            <a:custGeom>
              <a:avLst/>
              <a:gdLst>
                <a:gd name="T0" fmla="*/ 134450 w 151"/>
                <a:gd name="T1" fmla="*/ 99367 h 162"/>
                <a:gd name="T2" fmla="*/ 98400 w 151"/>
                <a:gd name="T3" fmla="*/ 82297 h 162"/>
                <a:gd name="T4" fmla="*/ 64016 w 151"/>
                <a:gd name="T5" fmla="*/ 74575 h 162"/>
                <a:gd name="T6" fmla="*/ 39325 w 151"/>
                <a:gd name="T7" fmla="*/ 63287 h 162"/>
                <a:gd name="T8" fmla="*/ 34383 w 151"/>
                <a:gd name="T9" fmla="*/ 49865 h 162"/>
                <a:gd name="T10" fmla="*/ 42916 w 151"/>
                <a:gd name="T11" fmla="*/ 31626 h 162"/>
                <a:gd name="T12" fmla="*/ 69703 w 151"/>
                <a:gd name="T13" fmla="*/ 23903 h 162"/>
                <a:gd name="T14" fmla="*/ 99267 w 151"/>
                <a:gd name="T15" fmla="*/ 31626 h 162"/>
                <a:gd name="T16" fmla="*/ 110577 w 151"/>
                <a:gd name="T17" fmla="*/ 54319 h 162"/>
                <a:gd name="T18" fmla="*/ 138380 w 151"/>
                <a:gd name="T19" fmla="*/ 54319 h 162"/>
                <a:gd name="T20" fmla="*/ 120182 w 151"/>
                <a:gd name="T21" fmla="*/ 15457 h 162"/>
                <a:gd name="T22" fmla="*/ 71615 w 151"/>
                <a:gd name="T23" fmla="*/ 0 h 162"/>
                <a:gd name="T24" fmla="*/ 36430 w 151"/>
                <a:gd name="T25" fmla="*/ 6855 h 162"/>
                <a:gd name="T26" fmla="*/ 13408 w 151"/>
                <a:gd name="T27" fmla="*/ 26839 h 162"/>
                <a:gd name="T28" fmla="*/ 5687 w 151"/>
                <a:gd name="T29" fmla="*/ 53428 h 162"/>
                <a:gd name="T30" fmla="*/ 16958 w 151"/>
                <a:gd name="T31" fmla="*/ 83047 h 162"/>
                <a:gd name="T32" fmla="*/ 56295 w 151"/>
                <a:gd name="T33" fmla="*/ 101402 h 162"/>
                <a:gd name="T34" fmla="*/ 82953 w 151"/>
                <a:gd name="T35" fmla="*/ 107748 h 162"/>
                <a:gd name="T36" fmla="*/ 107665 w 151"/>
                <a:gd name="T37" fmla="*/ 118472 h 162"/>
                <a:gd name="T38" fmla="*/ 116631 w 151"/>
                <a:gd name="T39" fmla="*/ 133775 h 162"/>
                <a:gd name="T40" fmla="*/ 106121 w 151"/>
                <a:gd name="T41" fmla="*/ 152786 h 162"/>
                <a:gd name="T42" fmla="*/ 104091 w 151"/>
                <a:gd name="T43" fmla="*/ 154920 h 162"/>
                <a:gd name="T44" fmla="*/ 137242 w 151"/>
                <a:gd name="T45" fmla="*/ 154920 h 162"/>
                <a:gd name="T46" fmla="*/ 144072 w 151"/>
                <a:gd name="T47" fmla="*/ 127220 h 162"/>
                <a:gd name="T48" fmla="*/ 134450 w 151"/>
                <a:gd name="T49" fmla="*/ 99367 h 162"/>
                <a:gd name="T50" fmla="*/ 33638 w 151"/>
                <a:gd name="T51" fmla="*/ 144200 h 162"/>
                <a:gd name="T52" fmla="*/ 28697 w 151"/>
                <a:gd name="T53" fmla="*/ 125305 h 162"/>
                <a:gd name="T54" fmla="*/ 0 w 151"/>
                <a:gd name="T55" fmla="*/ 125305 h 162"/>
                <a:gd name="T56" fmla="*/ 7721 w 151"/>
                <a:gd name="T57" fmla="*/ 154059 h 162"/>
                <a:gd name="T58" fmla="*/ 7721 w 151"/>
                <a:gd name="T59" fmla="*/ 154920 h 162"/>
                <a:gd name="T60" fmla="*/ 43783 w 151"/>
                <a:gd name="T61" fmla="*/ 154920 h 162"/>
                <a:gd name="T62" fmla="*/ 33638 w 151"/>
                <a:gd name="T63" fmla="*/ 144200 h 16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1"/>
                <a:gd name="T97" fmla="*/ 0 h 162"/>
                <a:gd name="T98" fmla="*/ 151 w 151"/>
                <a:gd name="T99" fmla="*/ 162 h 16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1" h="162">
                  <a:moveTo>
                    <a:pt x="141" y="104"/>
                  </a:moveTo>
                  <a:cubicBezTo>
                    <a:pt x="134" y="97"/>
                    <a:pt x="121" y="91"/>
                    <a:pt x="103" y="86"/>
                  </a:cubicBezTo>
                  <a:cubicBezTo>
                    <a:pt x="67" y="78"/>
                    <a:pt x="67" y="78"/>
                    <a:pt x="67" y="78"/>
                  </a:cubicBezTo>
                  <a:cubicBezTo>
                    <a:pt x="55" y="75"/>
                    <a:pt x="46" y="71"/>
                    <a:pt x="41" y="66"/>
                  </a:cubicBezTo>
                  <a:cubicBezTo>
                    <a:pt x="38" y="62"/>
                    <a:pt x="36" y="58"/>
                    <a:pt x="36" y="52"/>
                  </a:cubicBezTo>
                  <a:cubicBezTo>
                    <a:pt x="36" y="44"/>
                    <a:pt x="39" y="38"/>
                    <a:pt x="45" y="33"/>
                  </a:cubicBezTo>
                  <a:cubicBezTo>
                    <a:pt x="51" y="28"/>
                    <a:pt x="61" y="25"/>
                    <a:pt x="73" y="25"/>
                  </a:cubicBezTo>
                  <a:cubicBezTo>
                    <a:pt x="87" y="25"/>
                    <a:pt x="97" y="28"/>
                    <a:pt x="104" y="33"/>
                  </a:cubicBezTo>
                  <a:cubicBezTo>
                    <a:pt x="111" y="39"/>
                    <a:pt x="115" y="47"/>
                    <a:pt x="116" y="57"/>
                  </a:cubicBezTo>
                  <a:cubicBezTo>
                    <a:pt x="145" y="57"/>
                    <a:pt x="145" y="57"/>
                    <a:pt x="145" y="57"/>
                  </a:cubicBezTo>
                  <a:cubicBezTo>
                    <a:pt x="145" y="40"/>
                    <a:pt x="138" y="27"/>
                    <a:pt x="126" y="16"/>
                  </a:cubicBezTo>
                  <a:cubicBezTo>
                    <a:pt x="114" y="5"/>
                    <a:pt x="97" y="0"/>
                    <a:pt x="75" y="0"/>
                  </a:cubicBezTo>
                  <a:cubicBezTo>
                    <a:pt x="61" y="0"/>
                    <a:pt x="49" y="2"/>
                    <a:pt x="38" y="7"/>
                  </a:cubicBezTo>
                  <a:cubicBezTo>
                    <a:pt x="28" y="12"/>
                    <a:pt x="20" y="19"/>
                    <a:pt x="14" y="28"/>
                  </a:cubicBezTo>
                  <a:cubicBezTo>
                    <a:pt x="9" y="37"/>
                    <a:pt x="6" y="47"/>
                    <a:pt x="6" y="56"/>
                  </a:cubicBezTo>
                  <a:cubicBezTo>
                    <a:pt x="6" y="69"/>
                    <a:pt x="10" y="79"/>
                    <a:pt x="18" y="87"/>
                  </a:cubicBezTo>
                  <a:cubicBezTo>
                    <a:pt x="25" y="95"/>
                    <a:pt x="39" y="102"/>
                    <a:pt x="59" y="106"/>
                  </a:cubicBezTo>
                  <a:cubicBezTo>
                    <a:pt x="87" y="113"/>
                    <a:pt x="87" y="113"/>
                    <a:pt x="87" y="113"/>
                  </a:cubicBezTo>
                  <a:cubicBezTo>
                    <a:pt x="99" y="116"/>
                    <a:pt x="108" y="120"/>
                    <a:pt x="113" y="124"/>
                  </a:cubicBezTo>
                  <a:cubicBezTo>
                    <a:pt x="119" y="128"/>
                    <a:pt x="122" y="133"/>
                    <a:pt x="122" y="140"/>
                  </a:cubicBezTo>
                  <a:cubicBezTo>
                    <a:pt x="122" y="148"/>
                    <a:pt x="118" y="154"/>
                    <a:pt x="111" y="160"/>
                  </a:cubicBezTo>
                  <a:cubicBezTo>
                    <a:pt x="110" y="161"/>
                    <a:pt x="110" y="161"/>
                    <a:pt x="109" y="162"/>
                  </a:cubicBezTo>
                  <a:cubicBezTo>
                    <a:pt x="144" y="162"/>
                    <a:pt x="144" y="162"/>
                    <a:pt x="144" y="162"/>
                  </a:cubicBezTo>
                  <a:cubicBezTo>
                    <a:pt x="149" y="153"/>
                    <a:pt x="151" y="143"/>
                    <a:pt x="151" y="133"/>
                  </a:cubicBezTo>
                  <a:cubicBezTo>
                    <a:pt x="151" y="122"/>
                    <a:pt x="148" y="112"/>
                    <a:pt x="141" y="104"/>
                  </a:cubicBezTo>
                  <a:close/>
                  <a:moveTo>
                    <a:pt x="35" y="151"/>
                  </a:moveTo>
                  <a:cubicBezTo>
                    <a:pt x="32" y="145"/>
                    <a:pt x="30" y="139"/>
                    <a:pt x="30" y="131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1" y="143"/>
                    <a:pt x="4" y="153"/>
                    <a:pt x="8" y="161"/>
                  </a:cubicBezTo>
                  <a:cubicBezTo>
                    <a:pt x="8" y="161"/>
                    <a:pt x="8" y="161"/>
                    <a:pt x="8" y="162"/>
                  </a:cubicBezTo>
                  <a:cubicBezTo>
                    <a:pt x="46" y="162"/>
                    <a:pt x="46" y="162"/>
                    <a:pt x="46" y="162"/>
                  </a:cubicBezTo>
                  <a:cubicBezTo>
                    <a:pt x="41" y="159"/>
                    <a:pt x="38" y="155"/>
                    <a:pt x="35" y="151"/>
                  </a:cubicBez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" name="Freeform 154"/>
            <p:cNvSpPr>
              <a:spLocks/>
            </p:cNvSpPr>
            <p:nvPr/>
          </p:nvSpPr>
          <p:spPr bwMode="auto">
            <a:xfrm>
              <a:off x="1501" y="3467"/>
              <a:ext cx="402" cy="382"/>
            </a:xfrm>
            <a:custGeom>
              <a:avLst/>
              <a:gdLst>
                <a:gd name="T0" fmla="*/ 16636 w 170"/>
                <a:gd name="T1" fmla="*/ 154920 h 162"/>
                <a:gd name="T2" fmla="*/ 60851 w 170"/>
                <a:gd name="T3" fmla="*/ 154920 h 162"/>
                <a:gd name="T4" fmla="*/ 45093 w 170"/>
                <a:gd name="T5" fmla="*/ 142309 h 162"/>
                <a:gd name="T6" fmla="*/ 30240 w 170"/>
                <a:gd name="T7" fmla="*/ 92812 h 162"/>
                <a:gd name="T8" fmla="*/ 45093 w 170"/>
                <a:gd name="T9" fmla="*/ 43003 h 162"/>
                <a:gd name="T10" fmla="*/ 83056 w 170"/>
                <a:gd name="T11" fmla="*/ 25934 h 162"/>
                <a:gd name="T12" fmla="*/ 120293 w 170"/>
                <a:gd name="T13" fmla="*/ 43003 h 162"/>
                <a:gd name="T14" fmla="*/ 134798 w 170"/>
                <a:gd name="T15" fmla="*/ 92812 h 162"/>
                <a:gd name="T16" fmla="*/ 120293 w 170"/>
                <a:gd name="T17" fmla="*/ 142309 h 162"/>
                <a:gd name="T18" fmla="*/ 104567 w 170"/>
                <a:gd name="T19" fmla="*/ 154920 h 162"/>
                <a:gd name="T20" fmla="*/ 148468 w 170"/>
                <a:gd name="T21" fmla="*/ 154920 h 162"/>
                <a:gd name="T22" fmla="*/ 150561 w 170"/>
                <a:gd name="T23" fmla="*/ 152786 h 162"/>
                <a:gd name="T24" fmla="*/ 161190 w 170"/>
                <a:gd name="T25" fmla="*/ 128949 h 162"/>
                <a:gd name="T26" fmla="*/ 166296 w 170"/>
                <a:gd name="T27" fmla="*/ 92812 h 162"/>
                <a:gd name="T28" fmla="*/ 156309 w 170"/>
                <a:gd name="T29" fmla="*/ 43805 h 162"/>
                <a:gd name="T30" fmla="*/ 126956 w 170"/>
                <a:gd name="T31" fmla="*/ 11382 h 162"/>
                <a:gd name="T32" fmla="*/ 83056 w 170"/>
                <a:gd name="T33" fmla="*/ 0 h 162"/>
                <a:gd name="T34" fmla="*/ 21512 w 170"/>
                <a:gd name="T35" fmla="*/ 25934 h 162"/>
                <a:gd name="T36" fmla="*/ 0 w 170"/>
                <a:gd name="T37" fmla="*/ 92812 h 162"/>
                <a:gd name="T38" fmla="*/ 9970 w 170"/>
                <a:gd name="T39" fmla="*/ 143545 h 162"/>
                <a:gd name="T40" fmla="*/ 16636 w 170"/>
                <a:gd name="T41" fmla="*/ 154920 h 16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70"/>
                <a:gd name="T64" fmla="*/ 0 h 162"/>
                <a:gd name="T65" fmla="*/ 170 w 170"/>
                <a:gd name="T66" fmla="*/ 162 h 16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70" h="162">
                  <a:moveTo>
                    <a:pt x="17" y="162"/>
                  </a:moveTo>
                  <a:cubicBezTo>
                    <a:pt x="62" y="162"/>
                    <a:pt x="62" y="162"/>
                    <a:pt x="62" y="162"/>
                  </a:cubicBezTo>
                  <a:cubicBezTo>
                    <a:pt x="56" y="159"/>
                    <a:pt x="51" y="155"/>
                    <a:pt x="46" y="149"/>
                  </a:cubicBezTo>
                  <a:cubicBezTo>
                    <a:pt x="36" y="138"/>
                    <a:pt x="31" y="120"/>
                    <a:pt x="31" y="97"/>
                  </a:cubicBezTo>
                  <a:cubicBezTo>
                    <a:pt x="31" y="74"/>
                    <a:pt x="36" y="57"/>
                    <a:pt x="46" y="45"/>
                  </a:cubicBezTo>
                  <a:cubicBezTo>
                    <a:pt x="56" y="33"/>
                    <a:pt x="69" y="27"/>
                    <a:pt x="85" y="27"/>
                  </a:cubicBezTo>
                  <a:cubicBezTo>
                    <a:pt x="100" y="27"/>
                    <a:pt x="113" y="33"/>
                    <a:pt x="123" y="45"/>
                  </a:cubicBezTo>
                  <a:cubicBezTo>
                    <a:pt x="133" y="57"/>
                    <a:pt x="138" y="74"/>
                    <a:pt x="138" y="97"/>
                  </a:cubicBezTo>
                  <a:cubicBezTo>
                    <a:pt x="138" y="120"/>
                    <a:pt x="133" y="138"/>
                    <a:pt x="123" y="149"/>
                  </a:cubicBezTo>
                  <a:cubicBezTo>
                    <a:pt x="118" y="155"/>
                    <a:pt x="113" y="159"/>
                    <a:pt x="107" y="162"/>
                  </a:cubicBezTo>
                  <a:cubicBezTo>
                    <a:pt x="152" y="162"/>
                    <a:pt x="152" y="162"/>
                    <a:pt x="152" y="162"/>
                  </a:cubicBezTo>
                  <a:cubicBezTo>
                    <a:pt x="153" y="161"/>
                    <a:pt x="153" y="160"/>
                    <a:pt x="154" y="160"/>
                  </a:cubicBezTo>
                  <a:cubicBezTo>
                    <a:pt x="158" y="153"/>
                    <a:pt x="162" y="144"/>
                    <a:pt x="165" y="135"/>
                  </a:cubicBezTo>
                  <a:cubicBezTo>
                    <a:pt x="168" y="123"/>
                    <a:pt x="170" y="110"/>
                    <a:pt x="170" y="97"/>
                  </a:cubicBezTo>
                  <a:cubicBezTo>
                    <a:pt x="170" y="78"/>
                    <a:pt x="166" y="61"/>
                    <a:pt x="160" y="46"/>
                  </a:cubicBezTo>
                  <a:cubicBezTo>
                    <a:pt x="153" y="31"/>
                    <a:pt x="143" y="20"/>
                    <a:pt x="130" y="12"/>
                  </a:cubicBezTo>
                  <a:cubicBezTo>
                    <a:pt x="117" y="4"/>
                    <a:pt x="102" y="0"/>
                    <a:pt x="85" y="0"/>
                  </a:cubicBezTo>
                  <a:cubicBezTo>
                    <a:pt x="58" y="0"/>
                    <a:pt x="37" y="9"/>
                    <a:pt x="22" y="27"/>
                  </a:cubicBezTo>
                  <a:cubicBezTo>
                    <a:pt x="7" y="44"/>
                    <a:pt x="0" y="68"/>
                    <a:pt x="0" y="97"/>
                  </a:cubicBezTo>
                  <a:cubicBezTo>
                    <a:pt x="0" y="117"/>
                    <a:pt x="3" y="135"/>
                    <a:pt x="10" y="150"/>
                  </a:cubicBezTo>
                  <a:cubicBezTo>
                    <a:pt x="12" y="154"/>
                    <a:pt x="15" y="158"/>
                    <a:pt x="17" y="162"/>
                  </a:cubicBez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" name="Freeform 155"/>
            <p:cNvSpPr>
              <a:spLocks/>
            </p:cNvSpPr>
            <p:nvPr/>
          </p:nvSpPr>
          <p:spPr bwMode="auto">
            <a:xfrm>
              <a:off x="1986" y="3467"/>
              <a:ext cx="351" cy="382"/>
            </a:xfrm>
            <a:custGeom>
              <a:avLst/>
              <a:gdLst>
                <a:gd name="T0" fmla="*/ 29373 w 149"/>
                <a:gd name="T1" fmla="*/ 154920 h 162"/>
                <a:gd name="T2" fmla="*/ 29373 w 149"/>
                <a:gd name="T3" fmla="*/ 84217 h 162"/>
                <a:gd name="T4" fmla="*/ 31416 w 149"/>
                <a:gd name="T5" fmla="*/ 64155 h 162"/>
                <a:gd name="T6" fmla="*/ 39816 w 149"/>
                <a:gd name="T7" fmla="*/ 45050 h 162"/>
                <a:gd name="T8" fmla="*/ 55215 w 149"/>
                <a:gd name="T9" fmla="*/ 31626 h 162"/>
                <a:gd name="T10" fmla="*/ 76893 w 149"/>
                <a:gd name="T11" fmla="*/ 25934 h 162"/>
                <a:gd name="T12" fmla="*/ 96541 w 149"/>
                <a:gd name="T13" fmla="*/ 31626 h 162"/>
                <a:gd name="T14" fmla="*/ 108374 w 149"/>
                <a:gd name="T15" fmla="*/ 43805 h 162"/>
                <a:gd name="T16" fmla="*/ 111941 w 149"/>
                <a:gd name="T17" fmla="*/ 69776 h 162"/>
                <a:gd name="T18" fmla="*/ 111941 w 149"/>
                <a:gd name="T19" fmla="*/ 154920 h 162"/>
                <a:gd name="T20" fmla="*/ 141314 w 149"/>
                <a:gd name="T21" fmla="*/ 154920 h 162"/>
                <a:gd name="T22" fmla="*/ 141314 w 149"/>
                <a:gd name="T23" fmla="*/ 67734 h 162"/>
                <a:gd name="T24" fmla="*/ 139288 w 149"/>
                <a:gd name="T25" fmla="*/ 39360 h 162"/>
                <a:gd name="T26" fmla="*/ 130881 w 149"/>
                <a:gd name="T27" fmla="*/ 21147 h 162"/>
                <a:gd name="T28" fmla="*/ 112801 w 149"/>
                <a:gd name="T29" fmla="*/ 5688 h 162"/>
                <a:gd name="T30" fmla="*/ 84593 w 149"/>
                <a:gd name="T31" fmla="*/ 0 h 162"/>
                <a:gd name="T32" fmla="*/ 59623 w 149"/>
                <a:gd name="T33" fmla="*/ 3648 h 162"/>
                <a:gd name="T34" fmla="*/ 39816 w 149"/>
                <a:gd name="T35" fmla="*/ 16164 h 162"/>
                <a:gd name="T36" fmla="*/ 27347 w 149"/>
                <a:gd name="T37" fmla="*/ 29591 h 162"/>
                <a:gd name="T38" fmla="*/ 27347 w 149"/>
                <a:gd name="T39" fmla="*/ 5688 h 162"/>
                <a:gd name="T40" fmla="*/ 0 w 149"/>
                <a:gd name="T41" fmla="*/ 5688 h 162"/>
                <a:gd name="T42" fmla="*/ 0 w 149"/>
                <a:gd name="T43" fmla="*/ 154920 h 162"/>
                <a:gd name="T44" fmla="*/ 29373 w 149"/>
                <a:gd name="T45" fmla="*/ 154920 h 16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49"/>
                <a:gd name="T70" fmla="*/ 0 h 162"/>
                <a:gd name="T71" fmla="*/ 149 w 149"/>
                <a:gd name="T72" fmla="*/ 162 h 16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49" h="162">
                  <a:moveTo>
                    <a:pt x="31" y="162"/>
                  </a:moveTo>
                  <a:cubicBezTo>
                    <a:pt x="31" y="88"/>
                    <a:pt x="31" y="88"/>
                    <a:pt x="31" y="88"/>
                  </a:cubicBezTo>
                  <a:cubicBezTo>
                    <a:pt x="31" y="79"/>
                    <a:pt x="32" y="72"/>
                    <a:pt x="33" y="67"/>
                  </a:cubicBezTo>
                  <a:cubicBezTo>
                    <a:pt x="35" y="60"/>
                    <a:pt x="37" y="53"/>
                    <a:pt x="42" y="47"/>
                  </a:cubicBezTo>
                  <a:cubicBezTo>
                    <a:pt x="46" y="41"/>
                    <a:pt x="51" y="36"/>
                    <a:pt x="58" y="33"/>
                  </a:cubicBezTo>
                  <a:cubicBezTo>
                    <a:pt x="65" y="29"/>
                    <a:pt x="73" y="27"/>
                    <a:pt x="81" y="27"/>
                  </a:cubicBezTo>
                  <a:cubicBezTo>
                    <a:pt x="89" y="27"/>
                    <a:pt x="96" y="29"/>
                    <a:pt x="102" y="33"/>
                  </a:cubicBezTo>
                  <a:cubicBezTo>
                    <a:pt x="108" y="36"/>
                    <a:pt x="112" y="41"/>
                    <a:pt x="114" y="46"/>
                  </a:cubicBezTo>
                  <a:cubicBezTo>
                    <a:pt x="117" y="52"/>
                    <a:pt x="118" y="61"/>
                    <a:pt x="118" y="73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49" y="162"/>
                    <a:pt x="149" y="162"/>
                    <a:pt x="149" y="162"/>
                  </a:cubicBezTo>
                  <a:cubicBezTo>
                    <a:pt x="149" y="71"/>
                    <a:pt x="149" y="71"/>
                    <a:pt x="149" y="71"/>
                  </a:cubicBezTo>
                  <a:cubicBezTo>
                    <a:pt x="149" y="58"/>
                    <a:pt x="148" y="48"/>
                    <a:pt x="147" y="41"/>
                  </a:cubicBezTo>
                  <a:cubicBezTo>
                    <a:pt x="145" y="34"/>
                    <a:pt x="142" y="28"/>
                    <a:pt x="138" y="22"/>
                  </a:cubicBezTo>
                  <a:cubicBezTo>
                    <a:pt x="133" y="16"/>
                    <a:pt x="127" y="11"/>
                    <a:pt x="119" y="6"/>
                  </a:cubicBezTo>
                  <a:cubicBezTo>
                    <a:pt x="110" y="2"/>
                    <a:pt x="100" y="0"/>
                    <a:pt x="89" y="0"/>
                  </a:cubicBezTo>
                  <a:cubicBezTo>
                    <a:pt x="80" y="0"/>
                    <a:pt x="71" y="1"/>
                    <a:pt x="63" y="4"/>
                  </a:cubicBezTo>
                  <a:cubicBezTo>
                    <a:pt x="55" y="7"/>
                    <a:pt x="48" y="12"/>
                    <a:pt x="42" y="17"/>
                  </a:cubicBezTo>
                  <a:cubicBezTo>
                    <a:pt x="38" y="20"/>
                    <a:pt x="34" y="25"/>
                    <a:pt x="29" y="31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162"/>
                    <a:pt x="0" y="162"/>
                    <a:pt x="0" y="162"/>
                  </a:cubicBezTo>
                  <a:lnTo>
                    <a:pt x="31" y="162"/>
                  </a:ln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9" name="Freeform 156"/>
            <p:cNvSpPr>
              <a:spLocks noEditPoints="1"/>
            </p:cNvSpPr>
            <p:nvPr/>
          </p:nvSpPr>
          <p:spPr bwMode="auto">
            <a:xfrm>
              <a:off x="2628" y="3467"/>
              <a:ext cx="397" cy="382"/>
            </a:xfrm>
            <a:custGeom>
              <a:avLst/>
              <a:gdLst>
                <a:gd name="T0" fmla="*/ 112668 w 168"/>
                <a:gd name="T1" fmla="*/ 151279 h 162"/>
                <a:gd name="T2" fmla="*/ 106928 w 168"/>
                <a:gd name="T3" fmla="*/ 154920 h 162"/>
                <a:gd name="T4" fmla="*/ 147691 w 168"/>
                <a:gd name="T5" fmla="*/ 154920 h 162"/>
                <a:gd name="T6" fmla="*/ 148837 w 168"/>
                <a:gd name="T7" fmla="*/ 154059 h 162"/>
                <a:gd name="T8" fmla="*/ 160568 w 168"/>
                <a:gd name="T9" fmla="*/ 124440 h 162"/>
                <a:gd name="T10" fmla="*/ 131312 w 168"/>
                <a:gd name="T11" fmla="*/ 124440 h 162"/>
                <a:gd name="T12" fmla="*/ 112668 w 168"/>
                <a:gd name="T13" fmla="*/ 151279 h 162"/>
                <a:gd name="T14" fmla="*/ 160568 w 168"/>
                <a:gd name="T15" fmla="*/ 63287 h 162"/>
                <a:gd name="T16" fmla="*/ 146937 w 168"/>
                <a:gd name="T17" fmla="*/ 29591 h 162"/>
                <a:gd name="T18" fmla="*/ 119809 w 168"/>
                <a:gd name="T19" fmla="*/ 7734 h 162"/>
                <a:gd name="T20" fmla="*/ 83569 w 168"/>
                <a:gd name="T21" fmla="*/ 0 h 162"/>
                <a:gd name="T22" fmla="*/ 24163 w 168"/>
                <a:gd name="T23" fmla="*/ 24792 h 162"/>
                <a:gd name="T24" fmla="*/ 0 w 168"/>
                <a:gd name="T25" fmla="*/ 93680 h 162"/>
                <a:gd name="T26" fmla="*/ 9951 w 168"/>
                <a:gd name="T27" fmla="*/ 141510 h 162"/>
                <a:gd name="T28" fmla="*/ 17775 w 168"/>
                <a:gd name="T29" fmla="*/ 154920 h 162"/>
                <a:gd name="T30" fmla="*/ 60439 w 168"/>
                <a:gd name="T31" fmla="*/ 154920 h 162"/>
                <a:gd name="T32" fmla="*/ 56440 w 168"/>
                <a:gd name="T33" fmla="*/ 151918 h 162"/>
                <a:gd name="T34" fmla="*/ 38984 w 168"/>
                <a:gd name="T35" fmla="*/ 132908 h 162"/>
                <a:gd name="T36" fmla="*/ 32925 w 168"/>
                <a:gd name="T37" fmla="*/ 103293 h 162"/>
                <a:gd name="T38" fmla="*/ 163366 w 168"/>
                <a:gd name="T39" fmla="*/ 103293 h 162"/>
                <a:gd name="T40" fmla="*/ 160568 w 168"/>
                <a:gd name="T41" fmla="*/ 63287 h 162"/>
                <a:gd name="T42" fmla="*/ 32925 w 168"/>
                <a:gd name="T43" fmla="*/ 79390 h 162"/>
                <a:gd name="T44" fmla="*/ 49800 w 168"/>
                <a:gd name="T45" fmla="*/ 40039 h 162"/>
                <a:gd name="T46" fmla="*/ 83569 w 168"/>
                <a:gd name="T47" fmla="*/ 25934 h 162"/>
                <a:gd name="T48" fmla="*/ 117682 w 168"/>
                <a:gd name="T49" fmla="*/ 39360 h 162"/>
                <a:gd name="T50" fmla="*/ 132184 w 168"/>
                <a:gd name="T51" fmla="*/ 79390 h 162"/>
                <a:gd name="T52" fmla="*/ 32925 w 168"/>
                <a:gd name="T53" fmla="*/ 79390 h 1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68"/>
                <a:gd name="T82" fmla="*/ 0 h 162"/>
                <a:gd name="T83" fmla="*/ 168 w 168"/>
                <a:gd name="T84" fmla="*/ 162 h 162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68" h="162">
                  <a:moveTo>
                    <a:pt x="116" y="158"/>
                  </a:moveTo>
                  <a:cubicBezTo>
                    <a:pt x="114" y="160"/>
                    <a:pt x="112" y="161"/>
                    <a:pt x="110" y="162"/>
                  </a:cubicBezTo>
                  <a:cubicBezTo>
                    <a:pt x="152" y="162"/>
                    <a:pt x="152" y="162"/>
                    <a:pt x="152" y="162"/>
                  </a:cubicBezTo>
                  <a:cubicBezTo>
                    <a:pt x="152" y="161"/>
                    <a:pt x="153" y="161"/>
                    <a:pt x="153" y="161"/>
                  </a:cubicBezTo>
                  <a:cubicBezTo>
                    <a:pt x="158" y="153"/>
                    <a:pt x="162" y="143"/>
                    <a:pt x="165" y="130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0" y="143"/>
                    <a:pt x="123" y="153"/>
                    <a:pt x="116" y="158"/>
                  </a:cubicBezTo>
                  <a:close/>
                  <a:moveTo>
                    <a:pt x="165" y="66"/>
                  </a:moveTo>
                  <a:cubicBezTo>
                    <a:pt x="163" y="52"/>
                    <a:pt x="158" y="41"/>
                    <a:pt x="151" y="31"/>
                  </a:cubicBezTo>
                  <a:cubicBezTo>
                    <a:pt x="144" y="21"/>
                    <a:pt x="135" y="13"/>
                    <a:pt x="123" y="8"/>
                  </a:cubicBezTo>
                  <a:cubicBezTo>
                    <a:pt x="112" y="3"/>
                    <a:pt x="99" y="0"/>
                    <a:pt x="86" y="0"/>
                  </a:cubicBezTo>
                  <a:cubicBezTo>
                    <a:pt x="62" y="0"/>
                    <a:pt x="41" y="9"/>
                    <a:pt x="25" y="26"/>
                  </a:cubicBezTo>
                  <a:cubicBezTo>
                    <a:pt x="8" y="44"/>
                    <a:pt x="0" y="68"/>
                    <a:pt x="0" y="98"/>
                  </a:cubicBezTo>
                  <a:cubicBezTo>
                    <a:pt x="0" y="117"/>
                    <a:pt x="3" y="133"/>
                    <a:pt x="10" y="148"/>
                  </a:cubicBezTo>
                  <a:cubicBezTo>
                    <a:pt x="12" y="153"/>
                    <a:pt x="15" y="157"/>
                    <a:pt x="18" y="162"/>
                  </a:cubicBezTo>
                  <a:cubicBezTo>
                    <a:pt x="62" y="162"/>
                    <a:pt x="62" y="162"/>
                    <a:pt x="62" y="162"/>
                  </a:cubicBezTo>
                  <a:cubicBezTo>
                    <a:pt x="61" y="161"/>
                    <a:pt x="59" y="160"/>
                    <a:pt x="58" y="159"/>
                  </a:cubicBezTo>
                  <a:cubicBezTo>
                    <a:pt x="50" y="155"/>
                    <a:pt x="44" y="148"/>
                    <a:pt x="40" y="139"/>
                  </a:cubicBezTo>
                  <a:cubicBezTo>
                    <a:pt x="36" y="130"/>
                    <a:pt x="34" y="120"/>
                    <a:pt x="34" y="108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68" y="88"/>
                    <a:pt x="167" y="74"/>
                    <a:pt x="165" y="66"/>
                  </a:cubicBezTo>
                  <a:close/>
                  <a:moveTo>
                    <a:pt x="34" y="83"/>
                  </a:moveTo>
                  <a:cubicBezTo>
                    <a:pt x="35" y="65"/>
                    <a:pt x="41" y="52"/>
                    <a:pt x="51" y="42"/>
                  </a:cubicBezTo>
                  <a:cubicBezTo>
                    <a:pt x="60" y="32"/>
                    <a:pt x="72" y="27"/>
                    <a:pt x="86" y="27"/>
                  </a:cubicBezTo>
                  <a:cubicBezTo>
                    <a:pt x="101" y="27"/>
                    <a:pt x="112" y="32"/>
                    <a:pt x="121" y="41"/>
                  </a:cubicBezTo>
                  <a:cubicBezTo>
                    <a:pt x="130" y="51"/>
                    <a:pt x="135" y="65"/>
                    <a:pt x="136" y="83"/>
                  </a:cubicBezTo>
                  <a:lnTo>
                    <a:pt x="34" y="83"/>
                  </a:ln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0" name="Freeform 157"/>
            <p:cNvSpPr>
              <a:spLocks/>
            </p:cNvSpPr>
            <p:nvPr/>
          </p:nvSpPr>
          <p:spPr bwMode="auto">
            <a:xfrm>
              <a:off x="3110" y="3467"/>
              <a:ext cx="352" cy="382"/>
            </a:xfrm>
            <a:custGeom>
              <a:avLst/>
              <a:gdLst>
                <a:gd name="T0" fmla="*/ 29875 w 149"/>
                <a:gd name="T1" fmla="*/ 154920 h 162"/>
                <a:gd name="T2" fmla="*/ 29875 w 149"/>
                <a:gd name="T3" fmla="*/ 84217 h 162"/>
                <a:gd name="T4" fmla="*/ 32025 w 149"/>
                <a:gd name="T5" fmla="*/ 64155 h 162"/>
                <a:gd name="T6" fmla="*/ 40674 w 149"/>
                <a:gd name="T7" fmla="*/ 45050 h 162"/>
                <a:gd name="T8" fmla="*/ 56285 w 149"/>
                <a:gd name="T9" fmla="*/ 31626 h 162"/>
                <a:gd name="T10" fmla="*/ 78368 w 149"/>
                <a:gd name="T11" fmla="*/ 25934 h 162"/>
                <a:gd name="T12" fmla="*/ 98895 w 149"/>
                <a:gd name="T13" fmla="*/ 31626 h 162"/>
                <a:gd name="T14" fmla="*/ 111794 w 149"/>
                <a:gd name="T15" fmla="*/ 43805 h 162"/>
                <a:gd name="T16" fmla="*/ 114561 w 149"/>
                <a:gd name="T17" fmla="*/ 69776 h 162"/>
                <a:gd name="T18" fmla="*/ 114561 w 149"/>
                <a:gd name="T19" fmla="*/ 154920 h 162"/>
                <a:gd name="T20" fmla="*/ 144677 w 149"/>
                <a:gd name="T21" fmla="*/ 154920 h 162"/>
                <a:gd name="T22" fmla="*/ 144677 w 149"/>
                <a:gd name="T23" fmla="*/ 67734 h 162"/>
                <a:gd name="T24" fmla="*/ 142527 w 149"/>
                <a:gd name="T25" fmla="*/ 39360 h 162"/>
                <a:gd name="T26" fmla="*/ 133838 w 149"/>
                <a:gd name="T27" fmla="*/ 21147 h 162"/>
                <a:gd name="T28" fmla="*/ 115461 w 149"/>
                <a:gd name="T29" fmla="*/ 5688 h 162"/>
                <a:gd name="T30" fmla="*/ 86254 w 149"/>
                <a:gd name="T31" fmla="*/ 0 h 162"/>
                <a:gd name="T32" fmla="*/ 61241 w 149"/>
                <a:gd name="T33" fmla="*/ 3648 h 162"/>
                <a:gd name="T34" fmla="*/ 40674 w 149"/>
                <a:gd name="T35" fmla="*/ 16164 h 162"/>
                <a:gd name="T36" fmla="*/ 28347 w 149"/>
                <a:gd name="T37" fmla="*/ 29591 h 162"/>
                <a:gd name="T38" fmla="*/ 28347 w 149"/>
                <a:gd name="T39" fmla="*/ 5688 h 162"/>
                <a:gd name="T40" fmla="*/ 0 w 149"/>
                <a:gd name="T41" fmla="*/ 5688 h 162"/>
                <a:gd name="T42" fmla="*/ 0 w 149"/>
                <a:gd name="T43" fmla="*/ 154920 h 162"/>
                <a:gd name="T44" fmla="*/ 29875 w 149"/>
                <a:gd name="T45" fmla="*/ 154920 h 16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49"/>
                <a:gd name="T70" fmla="*/ 0 h 162"/>
                <a:gd name="T71" fmla="*/ 149 w 149"/>
                <a:gd name="T72" fmla="*/ 162 h 16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49" h="162">
                  <a:moveTo>
                    <a:pt x="31" y="162"/>
                  </a:moveTo>
                  <a:cubicBezTo>
                    <a:pt x="31" y="88"/>
                    <a:pt x="31" y="88"/>
                    <a:pt x="31" y="88"/>
                  </a:cubicBezTo>
                  <a:cubicBezTo>
                    <a:pt x="31" y="79"/>
                    <a:pt x="32" y="72"/>
                    <a:pt x="33" y="67"/>
                  </a:cubicBezTo>
                  <a:cubicBezTo>
                    <a:pt x="35" y="60"/>
                    <a:pt x="38" y="53"/>
                    <a:pt x="42" y="47"/>
                  </a:cubicBezTo>
                  <a:cubicBezTo>
                    <a:pt x="46" y="41"/>
                    <a:pt x="51" y="36"/>
                    <a:pt x="58" y="33"/>
                  </a:cubicBezTo>
                  <a:cubicBezTo>
                    <a:pt x="65" y="29"/>
                    <a:pt x="73" y="27"/>
                    <a:pt x="81" y="27"/>
                  </a:cubicBezTo>
                  <a:cubicBezTo>
                    <a:pt x="90" y="27"/>
                    <a:pt x="96" y="29"/>
                    <a:pt x="102" y="33"/>
                  </a:cubicBezTo>
                  <a:cubicBezTo>
                    <a:pt x="108" y="36"/>
                    <a:pt x="112" y="41"/>
                    <a:pt x="115" y="46"/>
                  </a:cubicBezTo>
                  <a:cubicBezTo>
                    <a:pt x="117" y="52"/>
                    <a:pt x="118" y="61"/>
                    <a:pt x="118" y="73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49" y="162"/>
                    <a:pt x="149" y="162"/>
                    <a:pt x="149" y="162"/>
                  </a:cubicBezTo>
                  <a:cubicBezTo>
                    <a:pt x="149" y="71"/>
                    <a:pt x="149" y="71"/>
                    <a:pt x="149" y="71"/>
                  </a:cubicBezTo>
                  <a:cubicBezTo>
                    <a:pt x="149" y="58"/>
                    <a:pt x="148" y="48"/>
                    <a:pt x="147" y="41"/>
                  </a:cubicBezTo>
                  <a:cubicBezTo>
                    <a:pt x="145" y="34"/>
                    <a:pt x="142" y="28"/>
                    <a:pt x="138" y="22"/>
                  </a:cubicBezTo>
                  <a:cubicBezTo>
                    <a:pt x="134" y="16"/>
                    <a:pt x="127" y="11"/>
                    <a:pt x="119" y="6"/>
                  </a:cubicBezTo>
                  <a:cubicBezTo>
                    <a:pt x="111" y="2"/>
                    <a:pt x="101" y="0"/>
                    <a:pt x="89" y="0"/>
                  </a:cubicBezTo>
                  <a:cubicBezTo>
                    <a:pt x="80" y="0"/>
                    <a:pt x="71" y="1"/>
                    <a:pt x="63" y="4"/>
                  </a:cubicBezTo>
                  <a:cubicBezTo>
                    <a:pt x="55" y="7"/>
                    <a:pt x="48" y="12"/>
                    <a:pt x="42" y="17"/>
                  </a:cubicBezTo>
                  <a:cubicBezTo>
                    <a:pt x="38" y="20"/>
                    <a:pt x="34" y="25"/>
                    <a:pt x="29" y="31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162"/>
                    <a:pt x="0" y="162"/>
                    <a:pt x="0" y="162"/>
                  </a:cubicBezTo>
                  <a:lnTo>
                    <a:pt x="31" y="162"/>
                  </a:ln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1" name="Freeform 158"/>
            <p:cNvSpPr>
              <a:spLocks/>
            </p:cNvSpPr>
            <p:nvPr/>
          </p:nvSpPr>
          <p:spPr bwMode="auto">
            <a:xfrm>
              <a:off x="3526" y="3358"/>
              <a:ext cx="200" cy="491"/>
            </a:xfrm>
            <a:custGeom>
              <a:avLst/>
              <a:gdLst>
                <a:gd name="T0" fmla="*/ 23562 w 85"/>
                <a:gd name="T1" fmla="*/ 190652 h 208"/>
                <a:gd name="T2" fmla="*/ 23562 w 85"/>
                <a:gd name="T3" fmla="*/ 200559 h 208"/>
                <a:gd name="T4" fmla="*/ 56339 w 85"/>
                <a:gd name="T5" fmla="*/ 200559 h 208"/>
                <a:gd name="T6" fmla="*/ 56339 w 85"/>
                <a:gd name="T7" fmla="*/ 199662 h 208"/>
                <a:gd name="T8" fmla="*/ 52784 w 85"/>
                <a:gd name="T9" fmla="*/ 189103 h 208"/>
                <a:gd name="T10" fmla="*/ 52784 w 85"/>
                <a:gd name="T11" fmla="*/ 74396 h 208"/>
                <a:gd name="T12" fmla="*/ 79906 w 85"/>
                <a:gd name="T13" fmla="*/ 74396 h 208"/>
                <a:gd name="T14" fmla="*/ 79906 w 85"/>
                <a:gd name="T15" fmla="*/ 50207 h 208"/>
                <a:gd name="T16" fmla="*/ 52784 w 85"/>
                <a:gd name="T17" fmla="*/ 50207 h 208"/>
                <a:gd name="T18" fmla="*/ 52784 w 85"/>
                <a:gd name="T19" fmla="*/ 0 h 208"/>
                <a:gd name="T20" fmla="*/ 23562 w 85"/>
                <a:gd name="T21" fmla="*/ 0 h 208"/>
                <a:gd name="T22" fmla="*/ 23562 w 85"/>
                <a:gd name="T23" fmla="*/ 50207 h 208"/>
                <a:gd name="T24" fmla="*/ 0 w 85"/>
                <a:gd name="T25" fmla="*/ 50207 h 208"/>
                <a:gd name="T26" fmla="*/ 0 w 85"/>
                <a:gd name="T27" fmla="*/ 74396 h 208"/>
                <a:gd name="T28" fmla="*/ 23562 w 85"/>
                <a:gd name="T29" fmla="*/ 74396 h 208"/>
                <a:gd name="T30" fmla="*/ 23562 w 85"/>
                <a:gd name="T31" fmla="*/ 190652 h 20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5"/>
                <a:gd name="T49" fmla="*/ 0 h 208"/>
                <a:gd name="T50" fmla="*/ 85 w 85"/>
                <a:gd name="T51" fmla="*/ 208 h 20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5" h="208">
                  <a:moveTo>
                    <a:pt x="25" y="198"/>
                  </a:moveTo>
                  <a:cubicBezTo>
                    <a:pt x="25" y="201"/>
                    <a:pt x="25" y="205"/>
                    <a:pt x="25" y="208"/>
                  </a:cubicBezTo>
                  <a:cubicBezTo>
                    <a:pt x="60" y="208"/>
                    <a:pt x="60" y="208"/>
                    <a:pt x="60" y="208"/>
                  </a:cubicBezTo>
                  <a:cubicBezTo>
                    <a:pt x="60" y="208"/>
                    <a:pt x="60" y="207"/>
                    <a:pt x="60" y="207"/>
                  </a:cubicBezTo>
                  <a:cubicBezTo>
                    <a:pt x="57" y="205"/>
                    <a:pt x="56" y="201"/>
                    <a:pt x="56" y="196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85" y="77"/>
                    <a:pt x="85" y="77"/>
                    <a:pt x="85" y="77"/>
                  </a:cubicBezTo>
                  <a:cubicBezTo>
                    <a:pt x="85" y="52"/>
                    <a:pt x="85" y="52"/>
                    <a:pt x="85" y="52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25" y="77"/>
                    <a:pt x="25" y="77"/>
                    <a:pt x="25" y="77"/>
                  </a:cubicBezTo>
                  <a:lnTo>
                    <a:pt x="25" y="198"/>
                  </a:ln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2" name="Freeform 159"/>
            <p:cNvSpPr>
              <a:spLocks/>
            </p:cNvSpPr>
            <p:nvPr/>
          </p:nvSpPr>
          <p:spPr bwMode="auto">
            <a:xfrm>
              <a:off x="2387" y="3358"/>
              <a:ext cx="201" cy="491"/>
            </a:xfrm>
            <a:custGeom>
              <a:avLst/>
              <a:gdLst>
                <a:gd name="T0" fmla="*/ 24487 w 85"/>
                <a:gd name="T1" fmla="*/ 190652 h 208"/>
                <a:gd name="T2" fmla="*/ 25203 w 85"/>
                <a:gd name="T3" fmla="*/ 200559 h 208"/>
                <a:gd name="T4" fmla="*/ 58787 w 85"/>
                <a:gd name="T5" fmla="*/ 200559 h 208"/>
                <a:gd name="T6" fmla="*/ 58787 w 85"/>
                <a:gd name="T7" fmla="*/ 199662 h 208"/>
                <a:gd name="T8" fmla="*/ 54558 w 85"/>
                <a:gd name="T9" fmla="*/ 189103 h 208"/>
                <a:gd name="T10" fmla="*/ 54558 w 85"/>
                <a:gd name="T11" fmla="*/ 74396 h 208"/>
                <a:gd name="T12" fmla="*/ 83056 w 85"/>
                <a:gd name="T13" fmla="*/ 74396 h 208"/>
                <a:gd name="T14" fmla="*/ 83056 w 85"/>
                <a:gd name="T15" fmla="*/ 50207 h 208"/>
                <a:gd name="T16" fmla="*/ 54558 w 85"/>
                <a:gd name="T17" fmla="*/ 50207 h 208"/>
                <a:gd name="T18" fmla="*/ 54558 w 85"/>
                <a:gd name="T19" fmla="*/ 0 h 208"/>
                <a:gd name="T20" fmla="*/ 24487 w 85"/>
                <a:gd name="T21" fmla="*/ 0 h 208"/>
                <a:gd name="T22" fmla="*/ 24487 w 85"/>
                <a:gd name="T23" fmla="*/ 50207 h 208"/>
                <a:gd name="T24" fmla="*/ 0 w 85"/>
                <a:gd name="T25" fmla="*/ 50207 h 208"/>
                <a:gd name="T26" fmla="*/ 0 w 85"/>
                <a:gd name="T27" fmla="*/ 74396 h 208"/>
                <a:gd name="T28" fmla="*/ 24487 w 85"/>
                <a:gd name="T29" fmla="*/ 74396 h 208"/>
                <a:gd name="T30" fmla="*/ 24487 w 85"/>
                <a:gd name="T31" fmla="*/ 190652 h 20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5"/>
                <a:gd name="T49" fmla="*/ 0 h 208"/>
                <a:gd name="T50" fmla="*/ 85 w 85"/>
                <a:gd name="T51" fmla="*/ 208 h 20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5" h="208">
                  <a:moveTo>
                    <a:pt x="25" y="198"/>
                  </a:moveTo>
                  <a:cubicBezTo>
                    <a:pt x="25" y="201"/>
                    <a:pt x="25" y="205"/>
                    <a:pt x="26" y="208"/>
                  </a:cubicBezTo>
                  <a:cubicBezTo>
                    <a:pt x="60" y="208"/>
                    <a:pt x="60" y="208"/>
                    <a:pt x="60" y="208"/>
                  </a:cubicBezTo>
                  <a:cubicBezTo>
                    <a:pt x="60" y="208"/>
                    <a:pt x="60" y="207"/>
                    <a:pt x="60" y="207"/>
                  </a:cubicBezTo>
                  <a:cubicBezTo>
                    <a:pt x="57" y="205"/>
                    <a:pt x="56" y="201"/>
                    <a:pt x="56" y="196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85" y="77"/>
                    <a:pt x="85" y="77"/>
                    <a:pt x="85" y="77"/>
                  </a:cubicBezTo>
                  <a:cubicBezTo>
                    <a:pt x="85" y="52"/>
                    <a:pt x="85" y="52"/>
                    <a:pt x="85" y="52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25" y="77"/>
                    <a:pt x="25" y="77"/>
                    <a:pt x="25" y="77"/>
                  </a:cubicBezTo>
                  <a:lnTo>
                    <a:pt x="25" y="198"/>
                  </a:ln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13" name="Freeform 160"/>
          <p:cNvSpPr>
            <a:spLocks noEditPoints="1"/>
          </p:cNvSpPr>
          <p:nvPr/>
        </p:nvSpPr>
        <p:spPr bwMode="auto">
          <a:xfrm>
            <a:off x="871538" y="836613"/>
            <a:ext cx="434975" cy="409575"/>
          </a:xfrm>
          <a:custGeom>
            <a:avLst/>
            <a:gdLst>
              <a:gd name="T0" fmla="*/ 2147483647 w 337"/>
              <a:gd name="T1" fmla="*/ 2147483647 h 315"/>
              <a:gd name="T2" fmla="*/ 2147483647 w 337"/>
              <a:gd name="T3" fmla="*/ 2147483647 h 315"/>
              <a:gd name="T4" fmla="*/ 2147483647 w 337"/>
              <a:gd name="T5" fmla="*/ 2147483647 h 315"/>
              <a:gd name="T6" fmla="*/ 2147483647 w 337"/>
              <a:gd name="T7" fmla="*/ 2147483647 h 315"/>
              <a:gd name="T8" fmla="*/ 2147483647 w 337"/>
              <a:gd name="T9" fmla="*/ 2147483647 h 315"/>
              <a:gd name="T10" fmla="*/ 2147483647 w 337"/>
              <a:gd name="T11" fmla="*/ 2147483647 h 315"/>
              <a:gd name="T12" fmla="*/ 2147483647 w 337"/>
              <a:gd name="T13" fmla="*/ 2147483647 h 315"/>
              <a:gd name="T14" fmla="*/ 2147483647 w 337"/>
              <a:gd name="T15" fmla="*/ 2147483647 h 315"/>
              <a:gd name="T16" fmla="*/ 2147483647 w 337"/>
              <a:gd name="T17" fmla="*/ 2147483647 h 315"/>
              <a:gd name="T18" fmla="*/ 2147483647 w 337"/>
              <a:gd name="T19" fmla="*/ 0 h 315"/>
              <a:gd name="T20" fmla="*/ 2147483647 w 337"/>
              <a:gd name="T21" fmla="*/ 2147483647 h 315"/>
              <a:gd name="T22" fmla="*/ 2147483647 w 337"/>
              <a:gd name="T23" fmla="*/ 2147483647 h 315"/>
              <a:gd name="T24" fmla="*/ 0 w 337"/>
              <a:gd name="T25" fmla="*/ 2147483647 h 315"/>
              <a:gd name="T26" fmla="*/ 2147483647 w 337"/>
              <a:gd name="T27" fmla="*/ 2147483647 h 315"/>
              <a:gd name="T28" fmla="*/ 2147483647 w 337"/>
              <a:gd name="T29" fmla="*/ 2147483647 h 315"/>
              <a:gd name="T30" fmla="*/ 2147483647 w 337"/>
              <a:gd name="T31" fmla="*/ 2147483647 h 315"/>
              <a:gd name="T32" fmla="*/ 2147483647 w 337"/>
              <a:gd name="T33" fmla="*/ 2147483647 h 315"/>
              <a:gd name="T34" fmla="*/ 2147483647 w 337"/>
              <a:gd name="T35" fmla="*/ 2147483647 h 315"/>
              <a:gd name="T36" fmla="*/ 2147483647 w 337"/>
              <a:gd name="T37" fmla="*/ 2147483647 h 315"/>
              <a:gd name="T38" fmla="*/ 2147483647 w 337"/>
              <a:gd name="T39" fmla="*/ 2147483647 h 315"/>
              <a:gd name="T40" fmla="*/ 2147483647 w 337"/>
              <a:gd name="T41" fmla="*/ 2147483647 h 315"/>
              <a:gd name="T42" fmla="*/ 2147483647 w 337"/>
              <a:gd name="T43" fmla="*/ 2147483647 h 315"/>
              <a:gd name="T44" fmla="*/ 2147483647 w 337"/>
              <a:gd name="T45" fmla="*/ 2147483647 h 315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337"/>
              <a:gd name="T70" fmla="*/ 0 h 315"/>
              <a:gd name="T71" fmla="*/ 337 w 337"/>
              <a:gd name="T72" fmla="*/ 315 h 315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337" h="315">
                <a:moveTo>
                  <a:pt x="287" y="255"/>
                </a:moveTo>
                <a:cubicBezTo>
                  <a:pt x="283" y="279"/>
                  <a:pt x="275" y="299"/>
                  <a:pt x="262" y="315"/>
                </a:cubicBezTo>
                <a:cubicBezTo>
                  <a:pt x="319" y="315"/>
                  <a:pt x="319" y="315"/>
                  <a:pt x="319" y="315"/>
                </a:cubicBezTo>
                <a:cubicBezTo>
                  <a:pt x="328" y="298"/>
                  <a:pt x="334" y="278"/>
                  <a:pt x="337" y="255"/>
                </a:cubicBezTo>
                <a:lnTo>
                  <a:pt x="287" y="255"/>
                </a:lnTo>
                <a:close/>
                <a:moveTo>
                  <a:pt x="284" y="123"/>
                </a:moveTo>
                <a:cubicBezTo>
                  <a:pt x="334" y="123"/>
                  <a:pt x="334" y="123"/>
                  <a:pt x="334" y="123"/>
                </a:cubicBezTo>
                <a:cubicBezTo>
                  <a:pt x="331" y="100"/>
                  <a:pt x="324" y="81"/>
                  <a:pt x="314" y="65"/>
                </a:cubicBezTo>
                <a:cubicBezTo>
                  <a:pt x="300" y="44"/>
                  <a:pt x="280" y="27"/>
                  <a:pt x="257" y="17"/>
                </a:cubicBezTo>
                <a:cubicBezTo>
                  <a:pt x="233" y="6"/>
                  <a:pt x="207" y="0"/>
                  <a:pt x="179" y="0"/>
                </a:cubicBezTo>
                <a:cubicBezTo>
                  <a:pt x="143" y="0"/>
                  <a:pt x="112" y="8"/>
                  <a:pt x="85" y="24"/>
                </a:cubicBezTo>
                <a:cubicBezTo>
                  <a:pt x="57" y="40"/>
                  <a:pt x="36" y="64"/>
                  <a:pt x="22" y="96"/>
                </a:cubicBezTo>
                <a:cubicBezTo>
                  <a:pt x="7" y="127"/>
                  <a:pt x="0" y="163"/>
                  <a:pt x="0" y="204"/>
                </a:cubicBezTo>
                <a:cubicBezTo>
                  <a:pt x="0" y="235"/>
                  <a:pt x="5" y="264"/>
                  <a:pt x="14" y="291"/>
                </a:cubicBezTo>
                <a:cubicBezTo>
                  <a:pt x="17" y="299"/>
                  <a:pt x="21" y="307"/>
                  <a:pt x="25" y="315"/>
                </a:cubicBezTo>
                <a:cubicBezTo>
                  <a:pt x="87" y="315"/>
                  <a:pt x="87" y="315"/>
                  <a:pt x="87" y="315"/>
                </a:cubicBezTo>
                <a:cubicBezTo>
                  <a:pt x="64" y="288"/>
                  <a:pt x="52" y="250"/>
                  <a:pt x="52" y="201"/>
                </a:cubicBezTo>
                <a:cubicBezTo>
                  <a:pt x="52" y="168"/>
                  <a:pt x="57" y="140"/>
                  <a:pt x="68" y="117"/>
                </a:cubicBezTo>
                <a:cubicBezTo>
                  <a:pt x="80" y="93"/>
                  <a:pt x="95" y="75"/>
                  <a:pt x="114" y="63"/>
                </a:cubicBezTo>
                <a:cubicBezTo>
                  <a:pt x="133" y="51"/>
                  <a:pt x="155" y="45"/>
                  <a:pt x="180" y="45"/>
                </a:cubicBezTo>
                <a:cubicBezTo>
                  <a:pt x="199" y="45"/>
                  <a:pt x="216" y="49"/>
                  <a:pt x="231" y="56"/>
                </a:cubicBezTo>
                <a:cubicBezTo>
                  <a:pt x="246" y="64"/>
                  <a:pt x="258" y="74"/>
                  <a:pt x="267" y="86"/>
                </a:cubicBezTo>
                <a:cubicBezTo>
                  <a:pt x="274" y="95"/>
                  <a:pt x="280" y="108"/>
                  <a:pt x="284" y="123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14" name="Line 139"/>
          <p:cNvSpPr>
            <a:spLocks noChangeShapeType="1"/>
          </p:cNvSpPr>
          <p:nvPr/>
        </p:nvSpPr>
        <p:spPr bwMode="auto">
          <a:xfrm flipH="1">
            <a:off x="338138" y="1231900"/>
            <a:ext cx="8805862" cy="0"/>
          </a:xfrm>
          <a:prstGeom prst="line">
            <a:avLst/>
          </a:prstGeom>
          <a:noFill/>
          <a:ln w="28575">
            <a:solidFill>
              <a:schemeClr val="accent6"/>
            </a:solidFill>
            <a:round/>
            <a:headEnd/>
            <a:tailEnd/>
          </a:ln>
        </p:spPr>
        <p:txBody>
          <a:bodyPr wrap="square" rIns="36000">
            <a:spAutoFit/>
          </a:bodyPr>
          <a:lstStyle/>
          <a:p>
            <a:endParaRPr lang="ko-KR" altLang="en-US"/>
          </a:p>
        </p:txBody>
      </p:sp>
      <p:sp>
        <p:nvSpPr>
          <p:cNvPr id="15" name="Rectangle 63"/>
          <p:cNvSpPr>
            <a:spLocks noChangeArrowheads="1"/>
          </p:cNvSpPr>
          <p:nvPr/>
        </p:nvSpPr>
        <p:spPr bwMode="auto">
          <a:xfrm>
            <a:off x="554879" y="1650107"/>
            <a:ext cx="8187182" cy="2592288"/>
          </a:xfrm>
          <a:prstGeom prst="roundRect">
            <a:avLst>
              <a:gd name="adj" fmla="val 16667"/>
            </a:avLst>
          </a:prstGeom>
          <a:noFill/>
          <a:ln w="28575" algn="ctr">
            <a:noFill/>
            <a:round/>
            <a:headEnd/>
            <a:tailEnd/>
          </a:ln>
          <a:effectLst/>
        </p:spPr>
        <p:txBody>
          <a:bodyPr wrap="none" lIns="180000" tIns="45696" rIns="91390" bIns="45696" anchor="t" anchorCtr="0"/>
          <a:lstStyle/>
          <a:p>
            <a:pPr lvl="0">
              <a:lnSpc>
                <a:spcPct val="150000"/>
              </a:lnSpc>
            </a:pPr>
            <a:r>
              <a:rPr kumimoji="0" lang="en-US" altLang="ko-KR" b="1" dirty="0">
                <a:latin typeface="+mn-ea"/>
                <a:ea typeface="+mn-ea"/>
              </a:rPr>
              <a:t>01 </a:t>
            </a:r>
            <a:r>
              <a:rPr lang="ko-KR" altLang="en-US" dirty="0"/>
              <a:t>우분투 데스크톱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0">
              <a:lnSpc>
                <a:spcPct val="150000"/>
              </a:lnSpc>
            </a:pPr>
            <a:r>
              <a:rPr kumimoji="0" lang="en-US" altLang="ko-KR" b="1" dirty="0" smtClean="0">
                <a:latin typeface="+mn-ea"/>
                <a:ea typeface="+mn-ea"/>
              </a:rPr>
              <a:t>02 </a:t>
            </a:r>
            <a:r>
              <a:rPr lang="ko-KR" altLang="en-US" dirty="0"/>
              <a:t>우분투 서버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0">
              <a:lnSpc>
                <a:spcPct val="150000"/>
              </a:lnSpc>
            </a:pPr>
            <a:r>
              <a:rPr kumimoji="0" lang="en-US" altLang="ko-KR" b="1" dirty="0" smtClean="0">
                <a:latin typeface="+mn-ea"/>
                <a:ea typeface="+mn-ea"/>
              </a:rPr>
              <a:t>03 </a:t>
            </a:r>
            <a:r>
              <a:rPr lang="ko-KR" altLang="en-US" dirty="0" err="1"/>
              <a:t>쿠분투</a:t>
            </a:r>
            <a:r>
              <a:rPr lang="ko-KR" altLang="en-US" dirty="0"/>
              <a:t> 설치</a:t>
            </a:r>
            <a:endParaRPr kumimoji="0" lang="en-US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4447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 smtClean="0"/>
              <a:t>2-2] </a:t>
            </a:r>
            <a:r>
              <a:rPr lang="en-US" altLang="ko-KR" dirty="0"/>
              <a:t>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4-6 </a:t>
            </a:r>
            <a:r>
              <a:rPr lang="ko-KR" altLang="en-US" sz="1600" dirty="0"/>
              <a:t>‘</a:t>
            </a:r>
            <a:r>
              <a:rPr lang="ko-KR" altLang="en-US" sz="1600" dirty="0" err="1"/>
              <a:t>디스플레이’가</a:t>
            </a:r>
            <a:r>
              <a:rPr lang="ko-KR" altLang="en-US" sz="1600" dirty="0"/>
              <a:t> 선택된 상태에서 ‘해상도</a:t>
            </a:r>
            <a:r>
              <a:rPr lang="ko-KR" altLang="en-US" sz="1600" dirty="0" smtClean="0"/>
              <a:t>’ 클릭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 smtClean="0"/>
              <a:t>마우스 </a:t>
            </a:r>
            <a:r>
              <a:rPr lang="ko-KR" altLang="en-US" sz="1600" dirty="0" err="1"/>
              <a:t>휠을</a:t>
            </a:r>
            <a:r>
              <a:rPr lang="ko-KR" altLang="en-US" sz="1600" dirty="0"/>
              <a:t> 아래로 스크롤하여 ‘</a:t>
            </a:r>
            <a:r>
              <a:rPr lang="en-US" altLang="ko-KR" sz="1600" dirty="0" smtClean="0"/>
              <a:t>1024×768 </a:t>
            </a:r>
            <a:r>
              <a:rPr lang="en-US" altLang="ko-KR" sz="1600" dirty="0"/>
              <a:t>(4:3</a:t>
            </a:r>
            <a:r>
              <a:rPr lang="en-US" altLang="ko-KR" sz="1600" dirty="0" smtClean="0"/>
              <a:t>)’</a:t>
            </a:r>
            <a:r>
              <a:rPr lang="ko-KR" altLang="en-US" sz="1600" dirty="0" smtClean="0"/>
              <a:t> 선택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Tab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세 번 누른 다음 </a:t>
            </a:r>
            <a:r>
              <a:rPr lang="en-US" altLang="ko-KR" sz="1600" dirty="0" smtClean="0"/>
              <a:t>Enter</a:t>
            </a:r>
            <a:r>
              <a:rPr lang="ko-KR" altLang="en-US" sz="1600" dirty="0" smtClean="0"/>
              <a:t> 누름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</a:t>
            </a: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0" y="1853825"/>
            <a:ext cx="6279096" cy="47093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62</a:t>
            </a:r>
            <a:r>
              <a:rPr lang="en-US" altLang="ko-KR" sz="1200" dirty="0" smtClean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62189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 smtClean="0"/>
              <a:t>2-2] </a:t>
            </a:r>
            <a:r>
              <a:rPr lang="en-US" altLang="ko-KR" dirty="0"/>
              <a:t>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4-7 </a:t>
            </a:r>
            <a:r>
              <a:rPr lang="ko-KR" altLang="en-US" sz="1600" dirty="0"/>
              <a:t>‘이 디스플레이 설정을 유지하겠습니까</a:t>
            </a:r>
            <a:r>
              <a:rPr lang="en-US" altLang="ko-KR" sz="1600" dirty="0"/>
              <a:t>?’</a:t>
            </a:r>
            <a:r>
              <a:rPr lang="ko-KR" altLang="en-US" sz="1600" dirty="0"/>
              <a:t>라는 메시지가 나타나면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바뀐 사항 유지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클릭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4-8 </a:t>
            </a:r>
            <a:r>
              <a:rPr lang="ko-KR" altLang="en-US" sz="1600" dirty="0"/>
              <a:t>화면의 </a:t>
            </a:r>
            <a:r>
              <a:rPr lang="ko-KR" altLang="en-US" sz="1600" dirty="0" smtClean="0"/>
              <a:t>해상도 변경 완료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오른쪽 위의 </a:t>
            </a:r>
            <a:r>
              <a:rPr lang="en-US" altLang="ko-KR" sz="1600" dirty="0" smtClean="0"/>
              <a:t>X</a:t>
            </a:r>
            <a:r>
              <a:rPr lang="ko-KR" altLang="en-US" sz="1600" dirty="0" smtClean="0"/>
              <a:t>를 </a:t>
            </a:r>
            <a:r>
              <a:rPr lang="ko-KR" altLang="en-US" sz="1600" dirty="0"/>
              <a:t>클릭하여 </a:t>
            </a:r>
            <a:r>
              <a:rPr lang="en-US" altLang="ko-KR" sz="1600" dirty="0"/>
              <a:t>[</a:t>
            </a:r>
            <a:r>
              <a:rPr lang="ko-KR" altLang="en-US" sz="1600" dirty="0"/>
              <a:t>디스플레이</a:t>
            </a:r>
            <a:r>
              <a:rPr lang="en-US" altLang="ko-KR" sz="1600" dirty="0"/>
              <a:t>] </a:t>
            </a:r>
            <a:r>
              <a:rPr lang="ko-KR" altLang="en-US" sz="1600" dirty="0" smtClean="0"/>
              <a:t>창 닫</a:t>
            </a:r>
            <a:r>
              <a:rPr lang="ko-KR" altLang="en-US" sz="1600" dirty="0"/>
              <a:t>기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 smtClean="0"/>
              <a:t>5. </a:t>
            </a:r>
            <a:r>
              <a:rPr lang="ko-KR" altLang="en-US" sz="1600" dirty="0"/>
              <a:t>업데이트 기능 끄기</a:t>
            </a:r>
            <a:r>
              <a:rPr lang="en-US" altLang="ko-KR" sz="1600" dirty="0" smtClean="0"/>
              <a:t> </a:t>
            </a:r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5-1 </a:t>
            </a:r>
            <a:r>
              <a:rPr lang="ko-KR" altLang="en-US" sz="1600" dirty="0"/>
              <a:t>왼쪽 아래의 프로그램 표시</a:t>
            </a:r>
            <a:r>
              <a:rPr lang="en-US" altLang="ko-KR" sz="1600" dirty="0" smtClean="0"/>
              <a:t>(   ) </a:t>
            </a:r>
            <a:r>
              <a:rPr lang="ko-KR" altLang="en-US" sz="1600" dirty="0" smtClean="0"/>
              <a:t>아이콘 클릭</a:t>
            </a:r>
            <a:r>
              <a:rPr lang="en-US" altLang="ko-KR" sz="1600" dirty="0" smtClean="0"/>
              <a:t>,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 smtClean="0"/>
              <a:t>         </a:t>
            </a:r>
            <a:r>
              <a:rPr lang="ko-KR" altLang="en-US" sz="1600" dirty="0" smtClean="0"/>
              <a:t>소프트웨어 </a:t>
            </a:r>
            <a:r>
              <a:rPr lang="en-US" altLang="ko-KR" sz="1600" dirty="0"/>
              <a:t>&amp; </a:t>
            </a:r>
            <a:r>
              <a:rPr lang="ko-KR" altLang="en-US" sz="1600" dirty="0"/>
              <a:t>업데이트 </a:t>
            </a:r>
            <a:r>
              <a:rPr lang="ko-KR" altLang="en-US" sz="1600" dirty="0" smtClean="0"/>
              <a:t>아이콘 </a:t>
            </a:r>
            <a:r>
              <a:rPr lang="ko-KR" altLang="en-US" sz="1600" dirty="0"/>
              <a:t>클릭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 smtClean="0"/>
              <a:t> </a:t>
            </a: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62" y="2856284"/>
            <a:ext cx="6863507" cy="37320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865" y="2213865"/>
            <a:ext cx="225025" cy="225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62</a:t>
            </a:r>
            <a:r>
              <a:rPr lang="en-US" altLang="ko-KR" sz="1200" dirty="0" smtClean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979548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 smtClean="0"/>
              <a:t>2-2] </a:t>
            </a:r>
            <a:r>
              <a:rPr lang="en-US" altLang="ko-KR" dirty="0"/>
              <a:t>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 lnSpcReduction="10000"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5-2 </a:t>
            </a:r>
            <a:r>
              <a:rPr lang="en-US" altLang="ko-KR" sz="1600" dirty="0"/>
              <a:t>[</a:t>
            </a:r>
            <a:r>
              <a:rPr lang="ko-KR" altLang="en-US" sz="1600" dirty="0"/>
              <a:t>업데이트</a:t>
            </a:r>
            <a:r>
              <a:rPr lang="en-US" altLang="ko-KR" sz="1600" dirty="0"/>
              <a:t>] </a:t>
            </a:r>
            <a:r>
              <a:rPr lang="ko-KR" altLang="en-US" sz="1600" dirty="0"/>
              <a:t>탭을 클릭하여 체크 표시를 모두 </a:t>
            </a:r>
            <a:r>
              <a:rPr lang="ko-KR" altLang="en-US" sz="1600" dirty="0" smtClean="0"/>
              <a:t>지우고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닫기</a:t>
            </a:r>
            <a:r>
              <a:rPr lang="en-US" altLang="ko-KR" sz="1600" dirty="0" smtClean="0"/>
              <a:t>&gt;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클릭</a:t>
            </a:r>
            <a:r>
              <a:rPr lang="en-US" altLang="ko-KR" sz="1600" dirty="0" smtClean="0"/>
              <a:t>,</a:t>
            </a:r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 smtClean="0"/>
              <a:t>이제 </a:t>
            </a:r>
            <a:r>
              <a:rPr lang="ko-KR" altLang="en-US" sz="1600" dirty="0"/>
              <a:t>업데이트가 최소로 진행될 </a:t>
            </a:r>
            <a:r>
              <a:rPr lang="ko-KR" altLang="en-US" sz="1600" dirty="0" smtClean="0"/>
              <a:t>것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 smtClean="0"/>
              <a:t>만약 </a:t>
            </a:r>
            <a:r>
              <a:rPr lang="ko-KR" altLang="en-US" sz="1600" dirty="0"/>
              <a:t>‘이용할 수 있는 소프트웨어에 </a:t>
            </a:r>
            <a:r>
              <a:rPr lang="en-US" altLang="ko-KR" sz="1600" dirty="0"/>
              <a:t>…’</a:t>
            </a:r>
            <a:r>
              <a:rPr lang="ko-KR" altLang="en-US" sz="1600" dirty="0"/>
              <a:t>라는 </a:t>
            </a:r>
            <a:r>
              <a:rPr lang="ko-KR" altLang="en-US" sz="1600" dirty="0" smtClean="0"/>
              <a:t>메시지가 </a:t>
            </a:r>
            <a:r>
              <a:rPr lang="ko-KR" altLang="en-US" sz="1600" dirty="0"/>
              <a:t>나타나면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닫기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클릭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 smtClean="0"/>
              <a:t>   </a:t>
            </a:r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 smtClean="0"/>
              <a:t>   5-3 </a:t>
            </a:r>
            <a:r>
              <a:rPr lang="en-US" altLang="ko-KR" sz="1600" dirty="0"/>
              <a:t>[</a:t>
            </a:r>
            <a:r>
              <a:rPr lang="ko-KR" altLang="en-US" sz="1600" dirty="0"/>
              <a:t>시스템 설정</a:t>
            </a:r>
            <a:r>
              <a:rPr lang="en-US" altLang="ko-KR" sz="1600" dirty="0"/>
              <a:t>] </a:t>
            </a:r>
            <a:r>
              <a:rPr lang="ko-KR" altLang="en-US" sz="1600" dirty="0" smtClean="0"/>
              <a:t>창 닫기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1763815"/>
            <a:ext cx="4666397" cy="45455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62</a:t>
            </a:r>
            <a:r>
              <a:rPr lang="en-US" altLang="ko-KR" sz="1200" dirty="0" smtClean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886877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 smtClean="0"/>
              <a:t>2-2] </a:t>
            </a:r>
            <a:r>
              <a:rPr lang="en-US" altLang="ko-KR" dirty="0"/>
              <a:t>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6. </a:t>
            </a:r>
            <a:r>
              <a:rPr lang="en-US" altLang="ko-KR" sz="1600" dirty="0"/>
              <a:t>root </a:t>
            </a:r>
            <a:r>
              <a:rPr lang="ko-KR" altLang="en-US" sz="1600" dirty="0"/>
              <a:t>사용자 </a:t>
            </a:r>
            <a:r>
              <a:rPr lang="ko-KR" altLang="en-US" sz="1600" dirty="0" smtClean="0"/>
              <a:t>활성화하기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6-1 </a:t>
            </a:r>
            <a:r>
              <a:rPr lang="ko-KR" altLang="en-US" sz="1600" dirty="0"/>
              <a:t>바탕화면에서 마우스 오른쪽 </a:t>
            </a:r>
            <a:r>
              <a:rPr lang="ko-KR" altLang="en-US" sz="1600" dirty="0" smtClean="0"/>
              <a:t>버튼 클릭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>[</a:t>
            </a:r>
            <a:r>
              <a:rPr lang="ko-KR" altLang="en-US" sz="1600" dirty="0"/>
              <a:t>터미널 열기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선택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 smtClean="0"/>
              <a:t> </a:t>
            </a:r>
            <a:endParaRPr lang="en-US" altLang="ko-KR" sz="1400" dirty="0"/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50"/>
          <a:stretch/>
        </p:blipFill>
        <p:spPr>
          <a:xfrm>
            <a:off x="521550" y="1493786"/>
            <a:ext cx="7619048" cy="2610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62</a:t>
            </a:r>
            <a:r>
              <a:rPr lang="en-US" altLang="ko-KR" sz="1200" dirty="0" smtClean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620940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 smtClean="0"/>
              <a:t>2-2] </a:t>
            </a:r>
            <a:r>
              <a:rPr lang="en-US" altLang="ko-KR" dirty="0"/>
              <a:t>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dirty="0" smtClean="0"/>
              <a:t>   </a:t>
            </a:r>
            <a:r>
              <a:rPr lang="en-US" altLang="ko-KR" sz="1600" dirty="0" smtClean="0"/>
              <a:t>6-2 </a:t>
            </a:r>
            <a:r>
              <a:rPr lang="ko-KR" altLang="en-US" sz="1600" dirty="0"/>
              <a:t>리눅스 관리자인 </a:t>
            </a:r>
            <a:r>
              <a:rPr lang="en-US" altLang="ko-KR" sz="1600" dirty="0"/>
              <a:t>root</a:t>
            </a:r>
            <a:r>
              <a:rPr lang="ko-KR" altLang="en-US" sz="1600" dirty="0"/>
              <a:t>를 활성화하고 비밀번호를 ‘</a:t>
            </a:r>
            <a:r>
              <a:rPr lang="en-US" altLang="ko-KR" sz="1600" b="1" dirty="0">
                <a:solidFill>
                  <a:srgbClr val="FF0000"/>
                </a:solidFill>
              </a:rPr>
              <a:t>password</a:t>
            </a:r>
            <a:r>
              <a:rPr lang="en-US" altLang="ko-KR" sz="1600" dirty="0"/>
              <a:t>’</a:t>
            </a:r>
            <a:r>
              <a:rPr lang="ko-KR" altLang="en-US" sz="1600" dirty="0"/>
              <a:t>로 </a:t>
            </a:r>
            <a:r>
              <a:rPr lang="ko-KR" altLang="en-US" sz="1600" dirty="0" smtClean="0"/>
              <a:t>설정하기 위한 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 smtClean="0"/>
              <a:t>다음 명령을 터미널에서 입력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 smtClean="0"/>
              <a:t>마지막에 </a:t>
            </a:r>
            <a:r>
              <a:rPr lang="ko-KR" altLang="en-US" sz="1600" dirty="0"/>
              <a:t>‘암호를 성공적으로 </a:t>
            </a:r>
            <a:r>
              <a:rPr lang="ko-KR" altLang="en-US" sz="1600" dirty="0" err="1"/>
              <a:t>업데이트했습니다’라고</a:t>
            </a:r>
            <a:r>
              <a:rPr lang="ko-KR" altLang="en-US" sz="1600" dirty="0"/>
              <a:t> 나타나면 </a:t>
            </a:r>
            <a:r>
              <a:rPr lang="ko-KR" altLang="en-US" sz="1600" dirty="0" smtClean="0"/>
              <a:t>성공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 smtClean="0"/>
              <a:t> </a:t>
            </a:r>
            <a:endParaRPr lang="en-US" altLang="ko-KR" sz="1400" dirty="0"/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48050"/>
          <a:stretch/>
        </p:blipFill>
        <p:spPr>
          <a:xfrm>
            <a:off x="839665" y="1898830"/>
            <a:ext cx="3732336" cy="11722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65" y="3158970"/>
            <a:ext cx="7426174" cy="2610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62</a:t>
            </a:r>
            <a:r>
              <a:rPr lang="en-US" altLang="ko-KR" sz="1200" dirty="0" smtClean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655858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 smtClean="0"/>
              <a:t>2-2] </a:t>
            </a:r>
            <a:r>
              <a:rPr lang="en-US" altLang="ko-KR" dirty="0"/>
              <a:t>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dirty="0" smtClean="0"/>
              <a:t>   </a:t>
            </a:r>
            <a:r>
              <a:rPr lang="en-US" altLang="ko-KR" sz="1600" dirty="0" smtClean="0"/>
              <a:t>6-3 </a:t>
            </a:r>
            <a:r>
              <a:rPr lang="en-US" altLang="ko-KR" sz="1600" b="1" dirty="0" err="1">
                <a:solidFill>
                  <a:srgbClr val="FF0000"/>
                </a:solidFill>
              </a:rPr>
              <a:t>gedit</a:t>
            </a:r>
            <a:r>
              <a:rPr lang="en-US" altLang="ko-KR" sz="1600" b="1" dirty="0">
                <a:solidFill>
                  <a:srgbClr val="FF0000"/>
                </a:solidFill>
              </a:rPr>
              <a:t> /</a:t>
            </a:r>
            <a:r>
              <a:rPr lang="en-US" altLang="ko-KR" sz="1600" b="1" dirty="0" err="1">
                <a:solidFill>
                  <a:srgbClr val="FF0000"/>
                </a:solidFill>
              </a:rPr>
              <a:t>etc</a:t>
            </a:r>
            <a:r>
              <a:rPr lang="en-US" altLang="ko-KR" sz="1600" b="1" dirty="0">
                <a:solidFill>
                  <a:srgbClr val="FF0000"/>
                </a:solidFill>
              </a:rPr>
              <a:t>/gdm3/</a:t>
            </a:r>
            <a:r>
              <a:rPr lang="en-US" altLang="ko-KR" sz="1600" b="1" dirty="0" err="1">
                <a:solidFill>
                  <a:srgbClr val="FF0000"/>
                </a:solidFill>
              </a:rPr>
              <a:t>custom.conf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dirty="0"/>
              <a:t>명령으로 </a:t>
            </a:r>
            <a:r>
              <a:rPr lang="ko-KR" altLang="en-US" sz="1600" dirty="0" smtClean="0"/>
              <a:t>파일 열기 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</a:t>
            </a:r>
            <a:r>
              <a:rPr lang="ko-KR" altLang="en-US" sz="1600" dirty="0" smtClean="0"/>
              <a:t>중간쯤의 </a:t>
            </a:r>
            <a:r>
              <a:rPr lang="en-US" altLang="ko-KR" sz="1600" dirty="0" err="1"/>
              <a:t>AutomaticLogin</a:t>
            </a:r>
            <a:r>
              <a:rPr lang="ko-KR" altLang="en-US" sz="1600" dirty="0"/>
              <a:t>을 </a:t>
            </a:r>
            <a:r>
              <a:rPr lang="en-US" altLang="ko-KR" sz="1600" dirty="0"/>
              <a:t>root</a:t>
            </a:r>
            <a:r>
              <a:rPr lang="ko-KR" altLang="en-US" sz="1600" dirty="0"/>
              <a:t>로 변경한 후 </a:t>
            </a:r>
            <a:r>
              <a:rPr lang="en-US" altLang="ko-KR" sz="1600" dirty="0"/>
              <a:t>[security] </a:t>
            </a:r>
            <a:r>
              <a:rPr lang="ko-KR" altLang="en-US" sz="1600" dirty="0"/>
              <a:t>아랫부분을 다음과 </a:t>
            </a:r>
            <a:r>
              <a:rPr lang="ko-KR" altLang="en-US" sz="1600" dirty="0" smtClean="0"/>
              <a:t>같이 수정</a:t>
            </a:r>
            <a:r>
              <a:rPr lang="en-US" altLang="ko-KR" sz="1600" dirty="0" smtClean="0"/>
              <a:t>, </a:t>
            </a:r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</a:t>
            </a:r>
            <a:r>
              <a:rPr lang="ko-KR" altLang="en-US" sz="1600" dirty="0" smtClean="0"/>
              <a:t>저장한 </a:t>
            </a:r>
            <a:r>
              <a:rPr lang="ko-KR" altLang="en-US" sz="1600" dirty="0"/>
              <a:t>후 </a:t>
            </a:r>
            <a:r>
              <a:rPr lang="en-US" altLang="ko-KR" sz="1600" dirty="0" err="1" smtClean="0"/>
              <a:t>gedit</a:t>
            </a:r>
            <a:r>
              <a:rPr lang="ko-KR" altLang="en-US" sz="1600" dirty="0" smtClean="0"/>
              <a:t> 닫기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 smtClean="0"/>
              <a:t> </a:t>
            </a:r>
            <a:endParaRPr lang="en-US" altLang="ko-KR" sz="1400" dirty="0"/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21527"/>
          <a:stretch/>
        </p:blipFill>
        <p:spPr>
          <a:xfrm>
            <a:off x="751444" y="1833759"/>
            <a:ext cx="5665761" cy="9810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0" b="8009"/>
          <a:stretch/>
        </p:blipFill>
        <p:spPr>
          <a:xfrm>
            <a:off x="751444" y="2858629"/>
            <a:ext cx="5535615" cy="39957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62</a:t>
            </a:r>
            <a:r>
              <a:rPr lang="en-US" altLang="ko-KR" sz="1200" dirty="0" smtClean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7139545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 smtClean="0"/>
              <a:t>2-2] </a:t>
            </a:r>
            <a:r>
              <a:rPr lang="en-US" altLang="ko-KR" dirty="0"/>
              <a:t>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6120680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dirty="0" smtClean="0"/>
              <a:t>   </a:t>
            </a:r>
            <a:r>
              <a:rPr lang="en-US" altLang="ko-KR" sz="1600" dirty="0" smtClean="0"/>
              <a:t>6-4 </a:t>
            </a:r>
            <a:r>
              <a:rPr lang="en-US" altLang="ko-KR" sz="1600" b="1" dirty="0" err="1">
                <a:solidFill>
                  <a:srgbClr val="FF0000"/>
                </a:solidFill>
              </a:rPr>
              <a:t>gedit</a:t>
            </a:r>
            <a:r>
              <a:rPr lang="en-US" altLang="ko-KR" sz="1600" b="1" dirty="0">
                <a:solidFill>
                  <a:srgbClr val="FF0000"/>
                </a:solidFill>
              </a:rPr>
              <a:t> /</a:t>
            </a:r>
            <a:r>
              <a:rPr lang="en-US" altLang="ko-KR" sz="1600" b="1" dirty="0" err="1">
                <a:solidFill>
                  <a:srgbClr val="FF0000"/>
                </a:solidFill>
              </a:rPr>
              <a:t>etc</a:t>
            </a:r>
            <a:r>
              <a:rPr lang="en-US" altLang="ko-KR" sz="1600" b="1" dirty="0">
                <a:solidFill>
                  <a:srgbClr val="FF0000"/>
                </a:solidFill>
              </a:rPr>
              <a:t>/</a:t>
            </a:r>
            <a:r>
              <a:rPr lang="en-US" altLang="ko-KR" sz="1600" b="1" dirty="0" err="1">
                <a:solidFill>
                  <a:srgbClr val="FF0000"/>
                </a:solidFill>
              </a:rPr>
              <a:t>pam.d</a:t>
            </a:r>
            <a:r>
              <a:rPr lang="en-US" altLang="ko-KR" sz="1600" b="1" dirty="0">
                <a:solidFill>
                  <a:srgbClr val="FF0000"/>
                </a:solidFill>
              </a:rPr>
              <a:t>/</a:t>
            </a:r>
            <a:r>
              <a:rPr lang="en-US" altLang="ko-KR" sz="1600" b="1" dirty="0" err="1">
                <a:solidFill>
                  <a:srgbClr val="FF0000"/>
                </a:solidFill>
              </a:rPr>
              <a:t>gdm</a:t>
            </a:r>
            <a:r>
              <a:rPr lang="en-US" altLang="ko-KR" sz="1600" b="1" dirty="0">
                <a:solidFill>
                  <a:srgbClr val="FF0000"/>
                </a:solidFill>
              </a:rPr>
              <a:t>-password </a:t>
            </a:r>
            <a:r>
              <a:rPr lang="ko-KR" altLang="en-US" sz="1600" dirty="0"/>
              <a:t>명령으로 </a:t>
            </a:r>
            <a:r>
              <a:rPr lang="ko-KR" altLang="en-US" sz="1600" dirty="0" smtClean="0"/>
              <a:t>파일 열기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</a:t>
            </a:r>
            <a:r>
              <a:rPr lang="ko-KR" altLang="en-US" sz="1600" dirty="0" smtClean="0"/>
              <a:t>  </a:t>
            </a:r>
            <a:r>
              <a:rPr lang="en-US" altLang="ko-KR" sz="1600" dirty="0" smtClean="0"/>
              <a:t>3</a:t>
            </a:r>
            <a:r>
              <a:rPr lang="ko-KR" altLang="en-US" sz="1600" dirty="0"/>
              <a:t>행 앞에</a:t>
            </a:r>
            <a:r>
              <a:rPr lang="ko-KR" altLang="en-US" sz="1200" dirty="0"/>
              <a:t> </a:t>
            </a:r>
            <a:r>
              <a:rPr lang="en-US" altLang="ko-KR" sz="1600" b="1" dirty="0">
                <a:solidFill>
                  <a:srgbClr val="FF0000"/>
                </a:solidFill>
              </a:rPr>
              <a:t>#</a:t>
            </a:r>
            <a:r>
              <a:rPr lang="ko-KR" altLang="en-US" sz="1600" dirty="0"/>
              <a:t>를 붙여 주석 </a:t>
            </a:r>
            <a:r>
              <a:rPr lang="ko-KR" altLang="en-US" sz="1600" dirty="0" smtClean="0"/>
              <a:t>처리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저장 후 </a:t>
            </a:r>
            <a:r>
              <a:rPr lang="en-US" altLang="ko-KR" sz="1600" dirty="0" err="1" smtClean="0"/>
              <a:t>gedit</a:t>
            </a:r>
            <a:r>
              <a:rPr lang="ko-KR" altLang="en-US" sz="1600" dirty="0" smtClean="0"/>
              <a:t> 닫기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</a:t>
            </a:r>
          </a:p>
          <a:p>
            <a:pPr marL="93662" indent="0">
              <a:buNone/>
            </a:pPr>
            <a:r>
              <a:rPr lang="en-US" altLang="ko-KR" sz="1600" dirty="0" smtClean="0"/>
              <a:t>   6-5 </a:t>
            </a:r>
            <a:r>
              <a:rPr lang="en-US" altLang="ko-KR" sz="1600" b="1" dirty="0" err="1">
                <a:solidFill>
                  <a:srgbClr val="FF0000"/>
                </a:solidFill>
              </a:rPr>
              <a:t>gedit</a:t>
            </a:r>
            <a:r>
              <a:rPr lang="en-US" altLang="ko-KR" sz="1600" b="1" dirty="0">
                <a:solidFill>
                  <a:srgbClr val="FF0000"/>
                </a:solidFill>
              </a:rPr>
              <a:t> /</a:t>
            </a:r>
            <a:r>
              <a:rPr lang="en-US" altLang="ko-KR" sz="1600" b="1" dirty="0" err="1">
                <a:solidFill>
                  <a:srgbClr val="FF0000"/>
                </a:solidFill>
              </a:rPr>
              <a:t>etc</a:t>
            </a:r>
            <a:r>
              <a:rPr lang="en-US" altLang="ko-KR" sz="1600" b="1" dirty="0">
                <a:solidFill>
                  <a:srgbClr val="FF0000"/>
                </a:solidFill>
              </a:rPr>
              <a:t>/</a:t>
            </a:r>
            <a:r>
              <a:rPr lang="en-US" altLang="ko-KR" sz="1600" b="1" dirty="0" err="1">
                <a:solidFill>
                  <a:srgbClr val="FF0000"/>
                </a:solidFill>
              </a:rPr>
              <a:t>pam.d</a:t>
            </a:r>
            <a:r>
              <a:rPr lang="en-US" altLang="ko-KR" sz="1600" b="1" dirty="0">
                <a:solidFill>
                  <a:srgbClr val="FF0000"/>
                </a:solidFill>
              </a:rPr>
              <a:t>/</a:t>
            </a:r>
            <a:r>
              <a:rPr lang="en-US" altLang="ko-KR" sz="1600" b="1" dirty="0" err="1">
                <a:solidFill>
                  <a:srgbClr val="FF0000"/>
                </a:solidFill>
              </a:rPr>
              <a:t>gdm-autologin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dirty="0"/>
              <a:t>명령으로 </a:t>
            </a:r>
            <a:r>
              <a:rPr lang="ko-KR" altLang="en-US" sz="1600" dirty="0" smtClean="0"/>
              <a:t>파일 열기 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 smtClean="0"/>
              <a:t>마찬가지로 </a:t>
            </a:r>
            <a:r>
              <a:rPr lang="en-US" altLang="ko-KR" sz="1600" dirty="0"/>
              <a:t>3</a:t>
            </a:r>
            <a:r>
              <a:rPr lang="ko-KR" altLang="en-US" sz="1600" dirty="0"/>
              <a:t>행 앞에 </a:t>
            </a:r>
            <a:r>
              <a:rPr lang="en-US" altLang="ko-KR" sz="1600" b="1" dirty="0">
                <a:solidFill>
                  <a:srgbClr val="FF0000"/>
                </a:solidFill>
              </a:rPr>
              <a:t>#</a:t>
            </a:r>
            <a:r>
              <a:rPr lang="ko-KR" altLang="en-US" sz="1600" dirty="0"/>
              <a:t>를 붙여 주석 </a:t>
            </a:r>
            <a:r>
              <a:rPr lang="ko-KR" altLang="en-US" sz="1600" dirty="0" smtClean="0"/>
              <a:t>처리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저장 </a:t>
            </a:r>
            <a:r>
              <a:rPr lang="ko-KR" altLang="en-US" sz="1600" dirty="0"/>
              <a:t>후 </a:t>
            </a:r>
            <a:r>
              <a:rPr lang="en-US" altLang="ko-KR" sz="1600" dirty="0" err="1" smtClean="0"/>
              <a:t>gedit</a:t>
            </a:r>
            <a:r>
              <a:rPr lang="ko-KR" altLang="en-US" sz="1600" dirty="0" smtClean="0"/>
              <a:t> 닫</a:t>
            </a:r>
            <a:r>
              <a:rPr lang="ko-KR" altLang="en-US" sz="1600" dirty="0"/>
              <a:t>기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 smtClean="0"/>
              <a:t> </a:t>
            </a: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34"/>
          <a:stretch/>
        </p:blipFill>
        <p:spPr>
          <a:xfrm>
            <a:off x="829552" y="1488465"/>
            <a:ext cx="7009524" cy="21202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004"/>
          <a:stretch/>
        </p:blipFill>
        <p:spPr>
          <a:xfrm>
            <a:off x="829552" y="4554125"/>
            <a:ext cx="7019048" cy="21351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62</a:t>
            </a:r>
            <a:r>
              <a:rPr lang="en-US" altLang="ko-KR" sz="1200" dirty="0" smtClean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446946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 smtClean="0"/>
              <a:t>2-2] </a:t>
            </a:r>
            <a:r>
              <a:rPr lang="en-US" altLang="ko-KR" dirty="0"/>
              <a:t>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6-6 </a:t>
            </a:r>
            <a:r>
              <a:rPr lang="en-US" altLang="ko-KR" sz="1600" b="1" dirty="0" err="1">
                <a:solidFill>
                  <a:srgbClr val="FF0000"/>
                </a:solidFill>
              </a:rPr>
              <a:t>gedit</a:t>
            </a:r>
            <a:r>
              <a:rPr lang="en-US" altLang="ko-KR" sz="1600" b="1" dirty="0">
                <a:solidFill>
                  <a:srgbClr val="FF0000"/>
                </a:solidFill>
              </a:rPr>
              <a:t> /root/.profile </a:t>
            </a:r>
            <a:r>
              <a:rPr lang="ko-KR" altLang="en-US" sz="1600" dirty="0" smtClean="0"/>
              <a:t>명령 </a:t>
            </a:r>
            <a:r>
              <a:rPr lang="ko-KR" altLang="en-US" sz="1600" dirty="0"/>
              <a:t>실행하여 </a:t>
            </a:r>
            <a:r>
              <a:rPr lang="en-US" altLang="ko-KR" sz="1600" dirty="0"/>
              <a:t>root </a:t>
            </a:r>
            <a:r>
              <a:rPr lang="ko-KR" altLang="en-US" sz="1600" dirty="0"/>
              <a:t>사용자의 </a:t>
            </a:r>
            <a:r>
              <a:rPr lang="ko-KR" altLang="en-US" sz="1600" dirty="0" smtClean="0"/>
              <a:t>프로파일 수정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 smtClean="0"/>
              <a:t>맨 </a:t>
            </a:r>
            <a:r>
              <a:rPr lang="ko-KR" altLang="en-US" sz="1600" dirty="0"/>
              <a:t>아래의 ‘</a:t>
            </a:r>
            <a:r>
              <a:rPr lang="en-US" altLang="ko-KR" sz="1600" b="1" dirty="0" err="1">
                <a:solidFill>
                  <a:srgbClr val="FF0000"/>
                </a:solidFill>
              </a:rPr>
              <a:t>mesg</a:t>
            </a:r>
            <a:r>
              <a:rPr lang="en-US" altLang="ko-KR" sz="1600" b="1" dirty="0">
                <a:solidFill>
                  <a:srgbClr val="FF0000"/>
                </a:solidFill>
              </a:rPr>
              <a:t> n || true</a:t>
            </a:r>
            <a:r>
              <a:rPr lang="en-US" altLang="ko-KR" sz="1600" dirty="0"/>
              <a:t>’ </a:t>
            </a:r>
            <a:r>
              <a:rPr lang="ko-KR" altLang="en-US" sz="1600" dirty="0"/>
              <a:t>앞에 </a:t>
            </a:r>
            <a:r>
              <a:rPr lang="en-US" altLang="ko-KR" sz="1600" b="1" dirty="0">
                <a:solidFill>
                  <a:srgbClr val="FF0000"/>
                </a:solidFill>
              </a:rPr>
              <a:t>#</a:t>
            </a:r>
            <a:r>
              <a:rPr lang="ko-KR" altLang="en-US" sz="1600" dirty="0"/>
              <a:t>를 붙여 주석 </a:t>
            </a:r>
            <a:r>
              <a:rPr lang="ko-KR" altLang="en-US" sz="1600" dirty="0" smtClean="0"/>
              <a:t>처리</a:t>
            </a:r>
            <a:r>
              <a:rPr lang="en-US" altLang="ko-KR" sz="1600" dirty="0" smtClean="0"/>
              <a:t>,</a:t>
            </a:r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 smtClean="0"/>
              <a:t>저장한 </a:t>
            </a:r>
            <a:r>
              <a:rPr lang="ko-KR" altLang="en-US" sz="1600" dirty="0"/>
              <a:t>후 </a:t>
            </a:r>
            <a:r>
              <a:rPr lang="en-US" altLang="ko-KR" sz="1600" dirty="0" err="1" smtClean="0"/>
              <a:t>gedit</a:t>
            </a:r>
            <a:r>
              <a:rPr lang="ko-KR" altLang="en-US" sz="1600" dirty="0" smtClean="0"/>
              <a:t> 닫기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6-7 </a:t>
            </a:r>
            <a:r>
              <a:rPr lang="en-US" altLang="ko-KR" sz="1600" b="1" dirty="0">
                <a:solidFill>
                  <a:srgbClr val="FF0000"/>
                </a:solidFill>
              </a:rPr>
              <a:t>reboot</a:t>
            </a:r>
            <a:r>
              <a:rPr lang="en-US" altLang="ko-KR" sz="1600" dirty="0"/>
              <a:t> </a:t>
            </a:r>
            <a:r>
              <a:rPr lang="ko-KR" altLang="en-US" sz="1600" dirty="0"/>
              <a:t>명령으로 </a:t>
            </a:r>
            <a:r>
              <a:rPr lang="en-US" altLang="ko-KR" sz="1600" dirty="0" smtClean="0"/>
              <a:t>Server</a:t>
            </a:r>
            <a:r>
              <a:rPr lang="ko-KR" altLang="en-US" sz="1600" dirty="0" smtClean="0"/>
              <a:t> 재부팅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 smtClean="0"/>
              <a:t> </a:t>
            </a:r>
            <a:endParaRPr lang="en-US" altLang="ko-KR" sz="1400" dirty="0"/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35"/>
          <a:stretch/>
        </p:blipFill>
        <p:spPr>
          <a:xfrm>
            <a:off x="848600" y="1808820"/>
            <a:ext cx="7000000" cy="33303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62</a:t>
            </a:r>
            <a:r>
              <a:rPr lang="en-US" altLang="ko-KR" sz="1200" dirty="0" smtClean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8015588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 smtClean="0"/>
              <a:t>2-2] </a:t>
            </a:r>
            <a:r>
              <a:rPr lang="en-US" altLang="ko-KR" dirty="0"/>
              <a:t>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7.  </a:t>
            </a:r>
            <a:r>
              <a:rPr lang="en-US" altLang="ko-KR" sz="1600" dirty="0"/>
              <a:t>root </a:t>
            </a:r>
            <a:r>
              <a:rPr lang="ko-KR" altLang="en-US" sz="1600" dirty="0"/>
              <a:t>사용자로 기능 설정하기</a:t>
            </a:r>
            <a:r>
              <a:rPr lang="en-US" altLang="ko-KR" sz="1600" dirty="0" smtClean="0"/>
              <a:t> </a:t>
            </a:r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7-1 </a:t>
            </a:r>
            <a:r>
              <a:rPr lang="ko-KR" altLang="en-US" sz="1600" dirty="0"/>
              <a:t>자동으로 </a:t>
            </a:r>
            <a:r>
              <a:rPr lang="en-US" altLang="ko-KR" sz="1600" dirty="0"/>
              <a:t>root </a:t>
            </a:r>
            <a:r>
              <a:rPr lang="ko-KR" altLang="en-US" sz="1600" dirty="0"/>
              <a:t>사용자로 </a:t>
            </a:r>
            <a:r>
              <a:rPr lang="ko-KR" altLang="en-US" sz="1600" dirty="0" err="1" smtClean="0"/>
              <a:t>로그인됨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[</a:t>
            </a:r>
            <a:r>
              <a:rPr lang="en-US" altLang="ko-KR" sz="1600" dirty="0"/>
              <a:t>Ubuntu</a:t>
            </a:r>
            <a:r>
              <a:rPr lang="ko-KR" altLang="en-US" sz="1600" dirty="0"/>
              <a:t>에서 새로운 점</a:t>
            </a:r>
            <a:r>
              <a:rPr lang="en-US" altLang="ko-KR" sz="1600" dirty="0"/>
              <a:t>] </a:t>
            </a:r>
            <a:r>
              <a:rPr lang="ko-KR" altLang="en-US" sz="1600" dirty="0"/>
              <a:t>창이 나타나면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다음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과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완료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를 </a:t>
            </a:r>
            <a:r>
              <a:rPr lang="ko-KR" altLang="en-US" sz="1600" dirty="0"/>
              <a:t>이어서 </a:t>
            </a:r>
            <a:r>
              <a:rPr lang="ko-KR" altLang="en-US" sz="1600" dirty="0" smtClean="0"/>
              <a:t>클릭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7-2 </a:t>
            </a:r>
            <a:r>
              <a:rPr lang="ko-KR" altLang="en-US" sz="1600" dirty="0" smtClean="0"/>
              <a:t>해상도 </a:t>
            </a:r>
            <a:r>
              <a:rPr lang="en-US" altLang="ko-KR" sz="1600" dirty="0"/>
              <a:t>1024×768</a:t>
            </a:r>
            <a:r>
              <a:rPr lang="ko-KR" altLang="en-US" sz="1600" dirty="0"/>
              <a:t>로 </a:t>
            </a:r>
            <a:r>
              <a:rPr lang="ko-KR" altLang="en-US" sz="1600" dirty="0" smtClean="0"/>
              <a:t>조절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방법이 </a:t>
            </a:r>
            <a:r>
              <a:rPr lang="ko-KR" altLang="en-US" sz="1600" dirty="0"/>
              <a:t>기억나지 않으면 앞의 </a:t>
            </a:r>
            <a:r>
              <a:rPr lang="en-US" altLang="ko-KR" sz="1600" dirty="0" smtClean="0"/>
              <a:t>4-4~4-8</a:t>
            </a:r>
            <a:r>
              <a:rPr lang="ko-KR" altLang="en-US" sz="1600" dirty="0" smtClean="0"/>
              <a:t> 참고</a:t>
            </a:r>
            <a:r>
              <a:rPr lang="en-US" altLang="ko-KR" sz="1600" dirty="0" smtClean="0"/>
              <a:t>)</a:t>
            </a:r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7-3 </a:t>
            </a:r>
            <a:r>
              <a:rPr lang="ko-KR" altLang="en-US" sz="1600" dirty="0"/>
              <a:t>바탕화면에서 마우스 오른쪽 </a:t>
            </a:r>
            <a:r>
              <a:rPr lang="ko-KR" altLang="en-US" sz="1600" dirty="0" smtClean="0"/>
              <a:t>버튼 클릭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>[</a:t>
            </a:r>
            <a:r>
              <a:rPr lang="ko-KR" altLang="en-US" sz="1600" dirty="0"/>
              <a:t>터미널 열기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선택하고 다음 </a:t>
            </a:r>
            <a:r>
              <a:rPr lang="ko-KR" altLang="en-US" sz="1600" dirty="0" smtClean="0"/>
              <a:t>명령 입력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 smtClean="0"/>
              <a:t> </a:t>
            </a:r>
            <a:endParaRPr lang="en-US" altLang="ko-KR" sz="1400" dirty="0"/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28499"/>
          <a:stretch/>
        </p:blipFill>
        <p:spPr>
          <a:xfrm>
            <a:off x="852268" y="2528900"/>
            <a:ext cx="5175951" cy="9715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52" y="3555145"/>
            <a:ext cx="7418198" cy="1809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62</a:t>
            </a:r>
            <a:r>
              <a:rPr lang="en-US" altLang="ko-KR" sz="1200" dirty="0" smtClean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031014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 smtClean="0"/>
              <a:t>2-2] </a:t>
            </a:r>
            <a:r>
              <a:rPr lang="en-US" altLang="ko-KR" dirty="0"/>
              <a:t>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dirty="0" smtClean="0"/>
              <a:t>   </a:t>
            </a:r>
            <a:r>
              <a:rPr lang="en-US" altLang="ko-KR" sz="1600" dirty="0" smtClean="0"/>
              <a:t>7-4 </a:t>
            </a:r>
            <a:r>
              <a:rPr lang="ko-KR" altLang="en-US" sz="1600" dirty="0"/>
              <a:t>이 책의 자료실에서 변경한 </a:t>
            </a:r>
            <a:r>
              <a:rPr lang="en-US" altLang="ko-KR" sz="1600" dirty="0" err="1"/>
              <a:t>sources.list</a:t>
            </a:r>
            <a:r>
              <a:rPr lang="en-US" altLang="ko-KR" sz="1600" dirty="0"/>
              <a:t> </a:t>
            </a:r>
            <a:r>
              <a:rPr lang="ko-KR" altLang="en-US" sz="1600" dirty="0"/>
              <a:t>파일을 다운로드하는 다음 </a:t>
            </a:r>
            <a:r>
              <a:rPr lang="ko-KR" altLang="en-US" sz="1600" dirty="0" smtClean="0"/>
              <a:t>명령 </a:t>
            </a:r>
            <a:r>
              <a:rPr lang="ko-KR" altLang="en-US" sz="1600" dirty="0"/>
              <a:t>입력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 smtClean="0"/>
              <a:t> </a:t>
            </a:r>
            <a:endParaRPr lang="en-US" altLang="ko-KR" sz="1400" dirty="0"/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68" y="1111782"/>
            <a:ext cx="7225078" cy="9334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66" y="2168860"/>
            <a:ext cx="7225079" cy="37354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62</a:t>
            </a:r>
            <a:r>
              <a:rPr lang="en-US" altLang="ko-KR" sz="1200" dirty="0" smtClean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235594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ine 139"/>
          <p:cNvSpPr>
            <a:spLocks noChangeShapeType="1"/>
          </p:cNvSpPr>
          <p:nvPr/>
        </p:nvSpPr>
        <p:spPr bwMode="auto">
          <a:xfrm flipH="1">
            <a:off x="338138" y="1231900"/>
            <a:ext cx="8805862" cy="0"/>
          </a:xfrm>
          <a:prstGeom prst="line">
            <a:avLst/>
          </a:prstGeom>
          <a:noFill/>
          <a:ln w="28575">
            <a:solidFill>
              <a:schemeClr val="accent6"/>
            </a:solidFill>
            <a:round/>
            <a:headEnd/>
            <a:tailEnd/>
          </a:ln>
        </p:spPr>
        <p:txBody>
          <a:bodyPr wrap="square" rIns="36000">
            <a:spAutoFit/>
          </a:bodyPr>
          <a:lstStyle/>
          <a:p>
            <a:endParaRPr lang="ko-KR" altLang="en-US"/>
          </a:p>
        </p:txBody>
      </p:sp>
      <p:sp>
        <p:nvSpPr>
          <p:cNvPr id="16" name="Rectangle 63"/>
          <p:cNvSpPr>
            <a:spLocks noChangeArrowheads="1"/>
          </p:cNvSpPr>
          <p:nvPr/>
        </p:nvSpPr>
        <p:spPr bwMode="auto">
          <a:xfrm>
            <a:off x="554879" y="692696"/>
            <a:ext cx="3912996" cy="539204"/>
          </a:xfrm>
          <a:prstGeom prst="roundRect">
            <a:avLst>
              <a:gd name="adj" fmla="val 16667"/>
            </a:avLst>
          </a:prstGeom>
          <a:noFill/>
          <a:ln w="28575" algn="ctr">
            <a:noFill/>
            <a:round/>
            <a:headEnd/>
            <a:tailEnd/>
          </a:ln>
          <a:effectLst/>
        </p:spPr>
        <p:txBody>
          <a:bodyPr wrap="none" lIns="252000" tIns="45696" rIns="91390" bIns="45696" anchor="t" anchorCtr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000" b="1" dirty="0">
                <a:solidFill>
                  <a:schemeClr val="accent6"/>
                </a:solidFill>
                <a:latin typeface="+mn-lt"/>
                <a:ea typeface="+mn-ea"/>
              </a:rPr>
              <a:t>학습목표</a:t>
            </a:r>
            <a:endParaRPr kumimoji="0" lang="en-US" altLang="en-US" sz="3000" b="1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7" name="Rectangle 63"/>
          <p:cNvSpPr>
            <a:spLocks noChangeArrowheads="1"/>
          </p:cNvSpPr>
          <p:nvPr/>
        </p:nvSpPr>
        <p:spPr bwMode="auto">
          <a:xfrm>
            <a:off x="554879" y="1556792"/>
            <a:ext cx="8187182" cy="2592288"/>
          </a:xfrm>
          <a:prstGeom prst="roundRect">
            <a:avLst>
              <a:gd name="adj" fmla="val 16667"/>
            </a:avLst>
          </a:prstGeom>
          <a:noFill/>
          <a:ln w="28575" algn="ctr">
            <a:noFill/>
            <a:round/>
            <a:headEnd/>
            <a:tailEnd/>
          </a:ln>
          <a:effectLst/>
        </p:spPr>
        <p:txBody>
          <a:bodyPr wrap="none" lIns="180000" tIns="45696" rIns="91390" bIns="45696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Server, Server(B), Client</a:t>
            </a:r>
            <a:r>
              <a:rPr lang="ko-KR" altLang="en-US" dirty="0"/>
              <a:t>를 설치한다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실습 환경에 맞게 </a:t>
            </a:r>
            <a:r>
              <a:rPr lang="en-US" altLang="ko-KR" dirty="0"/>
              <a:t>Server, Server(B), Client</a:t>
            </a:r>
            <a:r>
              <a:rPr lang="ko-KR" altLang="en-US" dirty="0"/>
              <a:t>의 설정을 변경한다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설치가 완료된 </a:t>
            </a:r>
            <a:r>
              <a:rPr lang="ko-KR" altLang="en-US" dirty="0" err="1"/>
              <a:t>가상머신을</a:t>
            </a:r>
            <a:r>
              <a:rPr lang="ko-KR" altLang="en-US" dirty="0"/>
              <a:t> 백업한다</a:t>
            </a:r>
            <a:r>
              <a:rPr lang="en-US" altLang="ko-KR" dirty="0"/>
              <a:t>.</a:t>
            </a:r>
            <a:endParaRPr kumimoji="0" lang="en-US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609488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 smtClean="0"/>
              <a:t>2-2] </a:t>
            </a:r>
            <a:r>
              <a:rPr lang="en-US" altLang="ko-KR" dirty="0"/>
              <a:t>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7-5 </a:t>
            </a:r>
            <a:r>
              <a:rPr lang="ko-KR" altLang="en-US" sz="1600" dirty="0"/>
              <a:t>설정한 내용을 적용하기 위해 </a:t>
            </a:r>
            <a:r>
              <a:rPr lang="en-US" altLang="ko-KR" sz="1600" b="1" dirty="0">
                <a:solidFill>
                  <a:srgbClr val="FF0000"/>
                </a:solidFill>
              </a:rPr>
              <a:t>apt-get update </a:t>
            </a:r>
            <a:r>
              <a:rPr lang="ko-KR" altLang="en-US" sz="1600" dirty="0" smtClean="0"/>
              <a:t>명령 입력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 </a:t>
            </a:r>
            <a:r>
              <a:rPr lang="ko-KR" altLang="en-US" sz="1600" dirty="0" smtClean="0"/>
              <a:t>마지막에 </a:t>
            </a:r>
            <a:r>
              <a:rPr lang="ko-KR" altLang="en-US" sz="1600" dirty="0"/>
              <a:t>‘패키지 목록을 읽는 중입니다</a:t>
            </a:r>
            <a:r>
              <a:rPr lang="en-US" altLang="ko-KR" sz="1600" dirty="0"/>
              <a:t>… </a:t>
            </a:r>
            <a:r>
              <a:rPr lang="ko-KR" altLang="en-US" sz="1600" dirty="0" err="1"/>
              <a:t>완료’라고</a:t>
            </a:r>
            <a:r>
              <a:rPr lang="ko-KR" altLang="en-US" sz="1600" dirty="0"/>
              <a:t> 나타나면 제대로 적용된 </a:t>
            </a:r>
            <a:r>
              <a:rPr lang="ko-KR" altLang="en-US" sz="1600" dirty="0" smtClean="0"/>
              <a:t>것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7-6 </a:t>
            </a:r>
            <a:r>
              <a:rPr lang="ko-KR" altLang="en-US" sz="1600" dirty="0"/>
              <a:t>다운로드가 확인되었으면 </a:t>
            </a:r>
            <a:r>
              <a:rPr lang="en-US" altLang="ko-KR" sz="1600" b="1" dirty="0">
                <a:solidFill>
                  <a:srgbClr val="FF0000"/>
                </a:solidFill>
              </a:rPr>
              <a:t>exit </a:t>
            </a:r>
            <a:r>
              <a:rPr lang="ko-KR" altLang="en-US" sz="1600" dirty="0"/>
              <a:t>명령으로 </a:t>
            </a:r>
            <a:r>
              <a:rPr lang="ko-KR" altLang="en-US" sz="1600" dirty="0" smtClean="0"/>
              <a:t>터미널 닫기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 smtClean="0"/>
              <a:t> </a:t>
            </a:r>
            <a:endParaRPr lang="en-US" altLang="ko-KR" sz="1400" dirty="0"/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82"/>
          <a:stretch/>
        </p:blipFill>
        <p:spPr>
          <a:xfrm>
            <a:off x="848600" y="1538790"/>
            <a:ext cx="7000000" cy="1800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62</a:t>
            </a:r>
            <a:r>
              <a:rPr lang="en-US" altLang="ko-KR" sz="1200" dirty="0" smtClean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237457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 smtClean="0"/>
              <a:t>2-2] </a:t>
            </a:r>
            <a:r>
              <a:rPr lang="en-US" altLang="ko-KR" dirty="0"/>
              <a:t>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589565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8. </a:t>
            </a:r>
            <a:r>
              <a:rPr lang="ko-KR" altLang="en-US" sz="1600" dirty="0"/>
              <a:t>기본 명령어로 추가 기능 실행하기</a:t>
            </a:r>
            <a:r>
              <a:rPr lang="en-US" altLang="ko-KR" sz="1600" dirty="0" smtClean="0"/>
              <a:t>   </a:t>
            </a:r>
          </a:p>
          <a:p>
            <a:pPr marL="93662" indent="0">
              <a:buNone/>
            </a:pPr>
            <a:r>
              <a:rPr lang="en-US" altLang="ko-KR" sz="1600" dirty="0" smtClean="0"/>
              <a:t>   8-1 </a:t>
            </a:r>
            <a:r>
              <a:rPr lang="ko-KR" altLang="en-US" sz="1600" dirty="0" smtClean="0"/>
              <a:t>오른쪽 </a:t>
            </a:r>
            <a:r>
              <a:rPr lang="ko-KR" altLang="en-US" sz="1600" dirty="0"/>
              <a:t>위의 ▼ 아이콘을 클릭한 후 설정 </a:t>
            </a:r>
            <a:r>
              <a:rPr lang="ko-KR" altLang="en-US" sz="1600" dirty="0" smtClean="0"/>
              <a:t>아이콘 클릭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[</a:t>
            </a:r>
            <a:r>
              <a:rPr lang="ko-KR" altLang="en-US" sz="1600" dirty="0"/>
              <a:t>설정</a:t>
            </a:r>
            <a:r>
              <a:rPr lang="en-US" altLang="ko-KR" sz="1600" dirty="0"/>
              <a:t>] </a:t>
            </a:r>
            <a:r>
              <a:rPr lang="ko-KR" altLang="en-US" sz="1600" dirty="0"/>
              <a:t>창이 나타나지 않으면 왼쪽 위의 </a:t>
            </a:r>
            <a:r>
              <a:rPr lang="en-US" altLang="ko-KR" sz="1600" dirty="0"/>
              <a:t>&lt; </a:t>
            </a:r>
            <a:r>
              <a:rPr lang="ko-KR" altLang="en-US" sz="1600" dirty="0" smtClean="0"/>
              <a:t>아이콘 클릭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[</a:t>
            </a:r>
            <a:r>
              <a:rPr lang="ko-KR" altLang="en-US" sz="1600" dirty="0"/>
              <a:t>설정</a:t>
            </a:r>
            <a:r>
              <a:rPr lang="en-US" altLang="ko-KR" sz="1600" dirty="0"/>
              <a:t>] </a:t>
            </a:r>
            <a:r>
              <a:rPr lang="ko-KR" altLang="en-US" sz="1600" dirty="0"/>
              <a:t>창에서 왼쪽 아래의 </a:t>
            </a:r>
            <a:r>
              <a:rPr lang="en-US" altLang="ko-KR" sz="1600" dirty="0"/>
              <a:t>[</a:t>
            </a:r>
            <a:r>
              <a:rPr lang="ko-KR" altLang="en-US" sz="1600" dirty="0"/>
              <a:t>전원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클릭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8-2 </a:t>
            </a:r>
            <a:r>
              <a:rPr lang="en-US" altLang="ko-KR" sz="1600" dirty="0"/>
              <a:t>[</a:t>
            </a:r>
            <a:r>
              <a:rPr lang="ko-KR" altLang="en-US" sz="1600" dirty="0"/>
              <a:t>전원</a:t>
            </a:r>
            <a:r>
              <a:rPr lang="en-US" altLang="ko-KR" sz="1600" dirty="0"/>
              <a:t>] </a:t>
            </a:r>
            <a:r>
              <a:rPr lang="ko-KR" altLang="en-US" sz="1600" dirty="0"/>
              <a:t>창에서 절전의 빈 화면 부분을 ‘안 </a:t>
            </a:r>
            <a:r>
              <a:rPr lang="ko-KR" altLang="en-US" sz="1600" dirty="0" err="1"/>
              <a:t>함’으로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변경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sz="1600" dirty="0" smtClean="0">
                <a:solidFill>
                  <a:schemeClr val="accent5"/>
                </a:solidFill>
              </a:rPr>
              <a:t>   </a:t>
            </a:r>
            <a:r>
              <a:rPr lang="en-US" altLang="ko-KR" sz="1600" dirty="0" smtClean="0"/>
              <a:t>8-3 </a:t>
            </a:r>
            <a:r>
              <a:rPr lang="ko-KR" altLang="en-US" sz="1600" dirty="0"/>
              <a:t>오른쪽 위의 </a:t>
            </a:r>
            <a:r>
              <a:rPr lang="en-US" altLang="ko-KR" sz="1600" dirty="0"/>
              <a:t>X</a:t>
            </a:r>
            <a:r>
              <a:rPr lang="ko-KR" altLang="en-US" sz="1600" dirty="0"/>
              <a:t> 클릭하여 창 닫기</a:t>
            </a: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3"/>
          <a:stretch/>
        </p:blipFill>
        <p:spPr>
          <a:xfrm>
            <a:off x="836585" y="2528900"/>
            <a:ext cx="7425825" cy="34971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62</a:t>
            </a:r>
            <a:r>
              <a:rPr lang="en-US" altLang="ko-KR" sz="1200" dirty="0" smtClean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4923524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 smtClean="0"/>
              <a:t>2-2] </a:t>
            </a:r>
            <a:r>
              <a:rPr lang="en-US" altLang="ko-KR" dirty="0"/>
              <a:t>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8-4 </a:t>
            </a:r>
            <a:r>
              <a:rPr lang="ko-KR" altLang="en-US" sz="1600" dirty="0" smtClean="0"/>
              <a:t>터미널에서 한글 쓰는 법 </a:t>
            </a:r>
            <a:r>
              <a:rPr lang="en-US" altLang="ko-KR" sz="1600" dirty="0" smtClean="0"/>
              <a:t>: Shift </a:t>
            </a:r>
            <a:r>
              <a:rPr lang="en-US" altLang="ko-KR" sz="1600" dirty="0"/>
              <a:t>+ Space </a:t>
            </a:r>
            <a:r>
              <a:rPr lang="en-US" altLang="ko-KR" sz="1600" dirty="0" smtClean="0"/>
              <a:t>bar</a:t>
            </a:r>
            <a:r>
              <a:rPr lang="ko-KR" altLang="en-US" sz="1600" dirty="0" smtClean="0"/>
              <a:t> 누르기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8-5 </a:t>
            </a:r>
            <a:r>
              <a:rPr lang="en-US" altLang="ko-KR" sz="1600" b="1" dirty="0" err="1">
                <a:solidFill>
                  <a:srgbClr val="FF0000"/>
                </a:solidFill>
              </a:rPr>
              <a:t>ufw</a:t>
            </a:r>
            <a:r>
              <a:rPr lang="en-US" altLang="ko-KR" sz="1600" b="1" dirty="0">
                <a:solidFill>
                  <a:srgbClr val="FF0000"/>
                </a:solidFill>
              </a:rPr>
              <a:t> enable </a:t>
            </a:r>
            <a:r>
              <a:rPr lang="ko-KR" altLang="en-US" sz="1600" dirty="0"/>
              <a:t>명령으로 </a:t>
            </a:r>
            <a:r>
              <a:rPr lang="ko-KR" altLang="en-US" sz="1600" dirty="0" smtClean="0"/>
              <a:t>방화벽 켜기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 smtClean="0"/>
              <a:t> </a:t>
            </a: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00" y="1198907"/>
            <a:ext cx="7000000" cy="17809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00" y="3610876"/>
            <a:ext cx="7000000" cy="1295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62</a:t>
            </a:r>
            <a:r>
              <a:rPr lang="en-US" altLang="ko-KR" sz="1200" dirty="0" smtClean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9005315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 smtClean="0"/>
              <a:t>2-2] </a:t>
            </a:r>
            <a:r>
              <a:rPr lang="en-US" altLang="ko-KR" dirty="0"/>
              <a:t>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8-6 </a:t>
            </a:r>
            <a:r>
              <a:rPr lang="en-US" altLang="ko-KR" sz="1600" b="1" dirty="0">
                <a:solidFill>
                  <a:srgbClr val="FF0000"/>
                </a:solidFill>
              </a:rPr>
              <a:t>apt-get -y install vim net-tools </a:t>
            </a:r>
            <a:r>
              <a:rPr lang="ko-KR" altLang="en-US" sz="1600" dirty="0"/>
              <a:t>명령으로 관련 </a:t>
            </a:r>
            <a:r>
              <a:rPr lang="ko-KR" altLang="en-US" sz="1600" dirty="0" smtClean="0"/>
              <a:t>프로그램 </a:t>
            </a:r>
            <a:r>
              <a:rPr lang="ko-KR" altLang="en-US" sz="1600" dirty="0"/>
              <a:t>미리 </a:t>
            </a:r>
            <a:r>
              <a:rPr lang="ko-KR" altLang="en-US" sz="1600" dirty="0" smtClean="0"/>
              <a:t>설치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8-7 </a:t>
            </a:r>
            <a:r>
              <a:rPr lang="ko-KR" altLang="en-US" sz="1600" dirty="0"/>
              <a:t>터미널에서 </a:t>
            </a:r>
            <a:r>
              <a:rPr lang="en-US" altLang="ko-KR" sz="1600" b="1" dirty="0">
                <a:solidFill>
                  <a:srgbClr val="FF0000"/>
                </a:solidFill>
              </a:rPr>
              <a:t>halt -p </a:t>
            </a:r>
            <a:r>
              <a:rPr lang="ko-KR" altLang="en-US" sz="1600" dirty="0" smtClean="0"/>
              <a:t>명령 </a:t>
            </a:r>
            <a:r>
              <a:rPr lang="ko-KR" altLang="en-US" sz="1600" dirty="0"/>
              <a:t>입력하여 </a:t>
            </a:r>
            <a:r>
              <a:rPr lang="ko-KR" altLang="en-US" sz="1600" dirty="0" smtClean="0"/>
              <a:t>시스템 종료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 smtClean="0"/>
              <a:t> </a:t>
            </a: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83"/>
          <a:stretch/>
        </p:blipFill>
        <p:spPr>
          <a:xfrm>
            <a:off x="858124" y="1178750"/>
            <a:ext cx="6990476" cy="2475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62</a:t>
            </a:r>
            <a:r>
              <a:rPr lang="en-US" altLang="ko-KR" sz="1200" dirty="0" smtClean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4997585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 smtClean="0"/>
              <a:t>2-2] </a:t>
            </a:r>
            <a:r>
              <a:rPr lang="en-US" altLang="ko-KR" dirty="0"/>
              <a:t>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9. </a:t>
            </a:r>
            <a:r>
              <a:rPr lang="en-US" altLang="ko-KR" sz="1600" dirty="0"/>
              <a:t>DVD </a:t>
            </a:r>
            <a:r>
              <a:rPr lang="ko-KR" altLang="en-US" sz="1600" dirty="0"/>
              <a:t>제거 후 메모리 조절하기</a:t>
            </a:r>
            <a:r>
              <a:rPr lang="en-US" altLang="ko-KR" sz="1600" dirty="0" smtClean="0"/>
              <a:t>   </a:t>
            </a:r>
          </a:p>
          <a:p>
            <a:pPr marL="93662" indent="0">
              <a:buNone/>
            </a:pPr>
            <a:r>
              <a:rPr lang="en-US" altLang="ko-KR" sz="1600" dirty="0" smtClean="0"/>
              <a:t>   9-1 </a:t>
            </a:r>
            <a:r>
              <a:rPr lang="en-US" altLang="ko-KR" sz="1600" dirty="0"/>
              <a:t>VMware</a:t>
            </a:r>
            <a:r>
              <a:rPr lang="ko-KR" altLang="en-US" sz="1600" dirty="0"/>
              <a:t>를 다시 실행하여 </a:t>
            </a:r>
            <a:r>
              <a:rPr lang="en-US" altLang="ko-KR" sz="1600" dirty="0"/>
              <a:t>Server </a:t>
            </a:r>
            <a:r>
              <a:rPr lang="ko-KR" altLang="en-US" sz="1600" dirty="0" err="1" smtClean="0"/>
              <a:t>가상머신</a:t>
            </a:r>
            <a:r>
              <a:rPr lang="ko-KR" altLang="en-US" sz="1600" dirty="0" smtClean="0"/>
              <a:t> 선택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>[Edit virtual machine settings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클릭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  9-2 CD/DVD (SATA)</a:t>
            </a:r>
            <a:r>
              <a:rPr lang="ko-KR" altLang="en-US" sz="1600" dirty="0"/>
              <a:t>를 선택한 후 ‘</a:t>
            </a:r>
            <a:r>
              <a:rPr lang="en-US" altLang="ko-KR" sz="1600" dirty="0"/>
              <a:t>Connect at power on’</a:t>
            </a:r>
            <a:r>
              <a:rPr lang="ko-KR" altLang="en-US" sz="1600" dirty="0"/>
              <a:t>의 </a:t>
            </a:r>
            <a:r>
              <a:rPr lang="ko-KR" altLang="en-US" sz="1600" dirty="0" smtClean="0"/>
              <a:t>체크 해제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 smtClean="0"/>
              <a:t>‘</a:t>
            </a:r>
            <a:r>
              <a:rPr lang="en-US" altLang="ko-KR" sz="1600" dirty="0"/>
              <a:t>Use physical drive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 선택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8"/>
          <a:stretch/>
        </p:blipFill>
        <p:spPr>
          <a:xfrm>
            <a:off x="836585" y="2203288"/>
            <a:ext cx="6723809" cy="28107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62</a:t>
            </a:r>
            <a:r>
              <a:rPr lang="en-US" altLang="ko-KR" sz="1200" dirty="0" smtClean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40542864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 smtClean="0"/>
              <a:t>2-2] </a:t>
            </a:r>
            <a:r>
              <a:rPr lang="en-US" altLang="ko-KR" dirty="0"/>
              <a:t>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9-3 </a:t>
            </a:r>
            <a:r>
              <a:rPr lang="ko-KR" altLang="en-US" sz="1600" dirty="0" err="1"/>
              <a:t>가상머신의</a:t>
            </a:r>
            <a:r>
              <a:rPr lang="ko-KR" altLang="en-US" sz="1600" dirty="0"/>
              <a:t> 메모리를 줄이기 위해 </a:t>
            </a:r>
            <a:r>
              <a:rPr lang="en-US" altLang="ko-KR" sz="1600" dirty="0" smtClean="0"/>
              <a:t>Memory</a:t>
            </a:r>
            <a:r>
              <a:rPr lang="ko-KR" altLang="en-US" sz="1600" dirty="0" smtClean="0"/>
              <a:t> 선택 </a:t>
            </a:r>
            <a:r>
              <a:rPr lang="ko-KR" altLang="en-US" sz="1600" dirty="0"/>
              <a:t>후 </a:t>
            </a:r>
            <a:r>
              <a:rPr lang="en-US" altLang="ko-KR" sz="1600" dirty="0"/>
              <a:t>1024MB(1GB)</a:t>
            </a:r>
            <a:r>
              <a:rPr lang="ko-KR" altLang="en-US" sz="1600" dirty="0"/>
              <a:t>로 </a:t>
            </a:r>
            <a:r>
              <a:rPr lang="ko-KR" altLang="en-US" sz="1600" dirty="0" smtClean="0"/>
              <a:t>변경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&lt;OK&gt;</a:t>
            </a:r>
            <a:r>
              <a:rPr lang="ko-KR" altLang="en-US" sz="1600" dirty="0" smtClean="0"/>
              <a:t> 클릭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설정 마침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0" y="1493785"/>
            <a:ext cx="6723809" cy="22761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62</a:t>
            </a:r>
            <a:r>
              <a:rPr lang="en-US" altLang="ko-KR" sz="1200" dirty="0" smtClean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820234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 smtClean="0"/>
              <a:t>2-2] </a:t>
            </a:r>
            <a:r>
              <a:rPr lang="en-US" altLang="ko-KR" dirty="0"/>
              <a:t>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910110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10. </a:t>
            </a:r>
            <a:r>
              <a:rPr lang="en-US" altLang="ko-KR" sz="1600" dirty="0"/>
              <a:t>Server </a:t>
            </a:r>
            <a:r>
              <a:rPr lang="ko-KR" altLang="en-US" sz="1600" dirty="0"/>
              <a:t>백업</a:t>
            </a:r>
            <a:r>
              <a:rPr lang="en-US" altLang="ko-KR" sz="1600" dirty="0"/>
              <a:t>(</a:t>
            </a:r>
            <a:r>
              <a:rPr lang="ko-KR" altLang="en-US" sz="1600" dirty="0"/>
              <a:t>스냅숏</a:t>
            </a:r>
            <a:r>
              <a:rPr lang="en-US" altLang="ko-KR" sz="1600" dirty="0"/>
              <a:t>)</a:t>
            </a:r>
            <a:r>
              <a:rPr lang="ko-KR" altLang="en-US" sz="1600" dirty="0"/>
              <a:t>하기</a:t>
            </a:r>
            <a:r>
              <a:rPr lang="en-US" altLang="ko-KR" sz="1600" dirty="0" smtClean="0"/>
              <a:t>   </a:t>
            </a:r>
          </a:p>
          <a:p>
            <a:pPr marL="93662" indent="0">
              <a:buNone/>
            </a:pPr>
            <a:r>
              <a:rPr lang="ko-KR" altLang="en-US" sz="1600" dirty="0" smtClean="0"/>
              <a:t>    → 무료인 </a:t>
            </a:r>
            <a:r>
              <a:rPr lang="en-US" altLang="ko-KR" sz="1600" dirty="0"/>
              <a:t>VMware Player</a:t>
            </a:r>
            <a:r>
              <a:rPr lang="ko-KR" altLang="en-US" sz="1600" dirty="0"/>
              <a:t>는 스냅숏 기능이 </a:t>
            </a:r>
            <a:r>
              <a:rPr lang="ko-KR" altLang="en-US" sz="1600" dirty="0" smtClean="0"/>
              <a:t>없음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폴더를 </a:t>
            </a:r>
            <a:r>
              <a:rPr lang="ko-KR" altLang="en-US" sz="1600" dirty="0"/>
              <a:t>통째로 </a:t>
            </a:r>
            <a:r>
              <a:rPr lang="ko-KR" altLang="en-US" sz="1600" dirty="0" smtClean="0"/>
              <a:t>복사해 놓는 방법 사용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ko-KR" altLang="en-US" sz="1600" dirty="0"/>
              <a:t> </a:t>
            </a:r>
            <a:r>
              <a:rPr lang="ko-KR" altLang="en-US" sz="1600" dirty="0" smtClean="0"/>
              <a:t>  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10-1</a:t>
            </a:r>
            <a:r>
              <a:rPr lang="ko-KR" altLang="en-US" sz="1600" dirty="0" smtClean="0"/>
              <a:t> 실행 </a:t>
            </a:r>
            <a:r>
              <a:rPr lang="ko-KR" altLang="en-US" sz="1600" dirty="0"/>
              <a:t>중인 </a:t>
            </a:r>
            <a:r>
              <a:rPr lang="en-US" altLang="ko-KR" sz="1600" dirty="0"/>
              <a:t>VMware </a:t>
            </a:r>
            <a:r>
              <a:rPr lang="en-US" altLang="ko-KR" sz="1600" dirty="0" smtClean="0"/>
              <a:t>Player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모두 </a:t>
            </a:r>
            <a:r>
              <a:rPr lang="ko-KR" altLang="en-US" sz="1600" dirty="0" smtClean="0"/>
              <a:t>종료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  10-2 C:\Linux(</a:t>
            </a:r>
            <a:r>
              <a:rPr lang="ko-KR" altLang="en-US" sz="1600" dirty="0"/>
              <a:t>백업</a:t>
            </a:r>
            <a:r>
              <a:rPr lang="en-US" altLang="ko-KR" sz="1600" dirty="0"/>
              <a:t>)\ </a:t>
            </a:r>
            <a:r>
              <a:rPr lang="ko-KR" altLang="en-US" sz="1600" dirty="0" smtClean="0"/>
              <a:t>폴더 생성 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  Server</a:t>
            </a:r>
            <a:r>
              <a:rPr lang="ko-KR" altLang="en-US" sz="1600" dirty="0"/>
              <a:t>의 폴더인 </a:t>
            </a:r>
            <a:r>
              <a:rPr lang="en-US" altLang="ko-KR" sz="1600" dirty="0"/>
              <a:t>C:\Linux\Server\</a:t>
            </a:r>
            <a:r>
              <a:rPr lang="ko-KR" altLang="en-US" sz="1600" dirty="0"/>
              <a:t>를 통째로 </a:t>
            </a:r>
            <a:r>
              <a:rPr lang="en-US" altLang="ko-KR" sz="1600" dirty="0"/>
              <a:t>C</a:t>
            </a:r>
            <a:r>
              <a:rPr lang="en-US" altLang="ko-KR" sz="1600" dirty="0" smtClean="0"/>
              <a:t>:\Linux</a:t>
            </a:r>
            <a:r>
              <a:rPr lang="en-US" altLang="ko-KR" sz="1600" dirty="0"/>
              <a:t>(</a:t>
            </a:r>
            <a:r>
              <a:rPr lang="ko-KR" altLang="en-US" sz="1600" dirty="0"/>
              <a:t>백업</a:t>
            </a:r>
            <a:r>
              <a:rPr lang="en-US" altLang="ko-KR" sz="1600" dirty="0"/>
              <a:t>)\ </a:t>
            </a:r>
            <a:r>
              <a:rPr lang="ko-KR" altLang="en-US" sz="1600" dirty="0"/>
              <a:t>폴더에 </a:t>
            </a:r>
            <a:r>
              <a:rPr lang="ko-KR" altLang="en-US" sz="1600" dirty="0" smtClean="0"/>
              <a:t>복사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 smtClean="0"/>
              <a:t>          ‘</a:t>
            </a:r>
            <a:r>
              <a:rPr lang="ko-KR" altLang="en-US" sz="1600" dirty="0" err="1"/>
              <a:t>이동’이</a:t>
            </a:r>
            <a:r>
              <a:rPr lang="ko-KR" altLang="en-US" sz="1600" dirty="0"/>
              <a:t> 아니라 ‘</a:t>
            </a:r>
            <a:r>
              <a:rPr lang="ko-KR" altLang="en-US" sz="1600" b="1" dirty="0" err="1" smtClean="0">
                <a:solidFill>
                  <a:srgbClr val="FF0000"/>
                </a:solidFill>
              </a:rPr>
              <a:t>복사</a:t>
            </a:r>
            <a:r>
              <a:rPr lang="ko-KR" altLang="en-US" sz="1600" dirty="0" err="1"/>
              <a:t>’를</a:t>
            </a:r>
            <a:r>
              <a:rPr lang="ko-KR" altLang="en-US" sz="1600" dirty="0"/>
              <a:t> 해야 한다는 </a:t>
            </a:r>
            <a:r>
              <a:rPr lang="ko-KR" altLang="en-US" sz="1600" dirty="0" smtClean="0"/>
              <a:t>점 주의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 smtClean="0"/>
              <a:t>   10-3 </a:t>
            </a:r>
            <a:r>
              <a:rPr lang="ko-KR" altLang="en-US" sz="1600" dirty="0"/>
              <a:t>복사가 되면 </a:t>
            </a:r>
            <a:r>
              <a:rPr lang="ko-KR" altLang="en-US" sz="1600" dirty="0" smtClean="0"/>
              <a:t>백업 </a:t>
            </a:r>
            <a:r>
              <a:rPr lang="ko-KR" altLang="en-US" sz="1600" dirty="0"/>
              <a:t>완료</a:t>
            </a:r>
            <a:r>
              <a:rPr lang="en-US" altLang="ko-KR" sz="1600" dirty="0" smtClean="0"/>
              <a:t> 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 smtClean="0"/>
              <a:t> </a:t>
            </a: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789040"/>
            <a:ext cx="4219048" cy="2295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62</a:t>
            </a:r>
            <a:r>
              <a:rPr lang="en-US" altLang="ko-KR" sz="1200" dirty="0" smtClean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9972455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 smtClean="0"/>
              <a:t>2-2] </a:t>
            </a:r>
            <a:r>
              <a:rPr lang="en-US" altLang="ko-KR" dirty="0"/>
              <a:t>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5"/>
            <a:ext cx="9080499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11. </a:t>
            </a:r>
            <a:r>
              <a:rPr lang="ko-KR" altLang="en-US" sz="1600" dirty="0"/>
              <a:t>큰 사고 발생시키기</a:t>
            </a:r>
            <a:r>
              <a:rPr lang="en-US" altLang="ko-KR" sz="1600" dirty="0" smtClean="0"/>
              <a:t>   </a:t>
            </a:r>
          </a:p>
          <a:p>
            <a:pPr marL="93662" indent="0">
              <a:buNone/>
            </a:pPr>
            <a:r>
              <a:rPr lang="en-US" altLang="ko-KR" sz="1600" dirty="0" smtClean="0"/>
              <a:t>   11-1 </a:t>
            </a:r>
            <a:r>
              <a:rPr lang="en-US" altLang="ko-KR" sz="1600" dirty="0"/>
              <a:t>VMware Player</a:t>
            </a:r>
            <a:r>
              <a:rPr lang="ko-KR" altLang="en-US" sz="1600" dirty="0"/>
              <a:t>를 실행하여 </a:t>
            </a:r>
            <a:r>
              <a:rPr lang="en-US" altLang="ko-KR" sz="1600" dirty="0" smtClean="0"/>
              <a:t>Server</a:t>
            </a:r>
            <a:r>
              <a:rPr lang="ko-KR" altLang="en-US" sz="1600" dirty="0" smtClean="0"/>
              <a:t> 부팅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11-2 </a:t>
            </a:r>
            <a:r>
              <a:rPr lang="ko-KR" altLang="en-US" sz="1600" dirty="0"/>
              <a:t>바탕화면에서 마우스 오른쪽 버튼을 클릭하여 </a:t>
            </a:r>
            <a:r>
              <a:rPr lang="en-US" altLang="ko-KR" sz="1600" dirty="0"/>
              <a:t>[</a:t>
            </a:r>
            <a:r>
              <a:rPr lang="ko-KR" altLang="en-US" sz="1600" dirty="0"/>
              <a:t>터미널 열기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선택 </a:t>
            </a:r>
            <a:r>
              <a:rPr lang="ko-KR" altLang="en-US" sz="1600" dirty="0"/>
              <a:t>후 다음 </a:t>
            </a:r>
            <a:r>
              <a:rPr lang="ko-KR" altLang="en-US" sz="1600" dirty="0" smtClean="0"/>
              <a:t>명령 입력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11-3 Server</a:t>
            </a:r>
            <a:r>
              <a:rPr lang="ko-KR" altLang="en-US" sz="1600" dirty="0"/>
              <a:t>가 정상적으로 부팅되지 않을 </a:t>
            </a:r>
            <a:r>
              <a:rPr lang="ko-KR" altLang="en-US" sz="1600" dirty="0" smtClean="0"/>
              <a:t>것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  </a:t>
            </a:r>
            <a:r>
              <a:rPr lang="ko-KR" altLang="en-US" sz="1600" dirty="0" smtClean="0"/>
              <a:t>만약 </a:t>
            </a:r>
            <a:r>
              <a:rPr lang="en-US" altLang="ko-KR" sz="1600" dirty="0"/>
              <a:t>Server </a:t>
            </a:r>
            <a:r>
              <a:rPr lang="ko-KR" altLang="en-US" sz="1600" dirty="0"/>
              <a:t>폴더를 백업하지 않았다면 </a:t>
            </a:r>
            <a:r>
              <a:rPr lang="en-US" altLang="ko-KR" sz="1600" dirty="0" smtClean="0"/>
              <a:t>Server</a:t>
            </a:r>
            <a:r>
              <a:rPr lang="ko-KR" altLang="en-US" sz="1600" dirty="0" smtClean="0"/>
              <a:t>를 </a:t>
            </a:r>
            <a:r>
              <a:rPr lang="ko-KR" altLang="en-US" sz="1600" dirty="0"/>
              <a:t>처음부터 다시 </a:t>
            </a:r>
            <a:r>
              <a:rPr lang="ko-KR" altLang="en-US" sz="1600" dirty="0" smtClean="0"/>
              <a:t>설치해야 함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 smtClean="0"/>
              <a:t>   11-4 </a:t>
            </a:r>
            <a:r>
              <a:rPr lang="ko-KR" altLang="en-US" sz="1600" dirty="0"/>
              <a:t>열린 </a:t>
            </a:r>
            <a:r>
              <a:rPr lang="en-US" altLang="ko-KR" sz="1600" dirty="0"/>
              <a:t>VMware </a:t>
            </a:r>
            <a:r>
              <a:rPr lang="en-US" altLang="ko-KR" sz="1600" dirty="0" smtClean="0"/>
              <a:t>Player</a:t>
            </a:r>
            <a:r>
              <a:rPr lang="ko-KR" altLang="en-US" sz="1600" dirty="0" smtClean="0"/>
              <a:t> 강제 종료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85" y="1854091"/>
            <a:ext cx="4029075" cy="6191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85" y="2607357"/>
            <a:ext cx="7000000" cy="10476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85" y="4599130"/>
            <a:ext cx="6857143" cy="7142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62</a:t>
            </a:r>
            <a:r>
              <a:rPr lang="en-US" altLang="ko-KR" sz="1200" dirty="0" smtClean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3471276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 smtClean="0"/>
              <a:t>2-2] </a:t>
            </a:r>
            <a:r>
              <a:rPr lang="en-US" altLang="ko-KR" dirty="0"/>
              <a:t>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9080500" cy="6084295"/>
          </a:xfrm>
        </p:spPr>
        <p:txBody>
          <a:bodyPr>
            <a:no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12. </a:t>
            </a:r>
            <a:r>
              <a:rPr lang="ko-KR" altLang="en-US" sz="1600" dirty="0"/>
              <a:t>백업 데이터를 이용하여 </a:t>
            </a:r>
            <a:r>
              <a:rPr lang="ko-KR" altLang="en-US" sz="1600" dirty="0" err="1"/>
              <a:t>가상머신</a:t>
            </a:r>
            <a:r>
              <a:rPr lang="ko-KR" altLang="en-US" sz="1600" dirty="0"/>
              <a:t> 초기화하기</a:t>
            </a:r>
            <a:r>
              <a:rPr lang="en-US" altLang="ko-KR" sz="1600" dirty="0" smtClean="0"/>
              <a:t>  </a:t>
            </a:r>
          </a:p>
          <a:p>
            <a:pPr marL="93662" indent="0">
              <a:buNone/>
            </a:pPr>
            <a:r>
              <a:rPr lang="en-US" altLang="ko-KR" sz="1600" dirty="0" smtClean="0"/>
              <a:t>   12-1 </a:t>
            </a:r>
            <a:r>
              <a:rPr lang="ko-KR" altLang="en-US" sz="1600" dirty="0"/>
              <a:t>윈도우의 파일 </a:t>
            </a:r>
            <a:r>
              <a:rPr lang="ko-KR" altLang="en-US" sz="1600" dirty="0" smtClean="0"/>
              <a:t>탐색기 실행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12-2 </a:t>
            </a:r>
            <a:r>
              <a:rPr lang="ko-KR" altLang="en-US" sz="1600" dirty="0"/>
              <a:t>파일 탐색기에서 고장 난 </a:t>
            </a:r>
            <a:r>
              <a:rPr lang="ko-KR" altLang="en-US" sz="1600" dirty="0" err="1"/>
              <a:t>가상머신인</a:t>
            </a:r>
            <a:r>
              <a:rPr lang="ko-KR" altLang="en-US" sz="1600" dirty="0"/>
              <a:t> </a:t>
            </a:r>
            <a:r>
              <a:rPr lang="en-US" altLang="ko-KR" sz="1600" dirty="0"/>
              <a:t>C:\Linux\Server </a:t>
            </a:r>
            <a:r>
              <a:rPr lang="ko-KR" altLang="en-US" sz="1600" dirty="0" smtClean="0"/>
              <a:t>폴더 삭제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12-3 </a:t>
            </a:r>
            <a:r>
              <a:rPr lang="ko-KR" altLang="en-US" sz="1600" dirty="0"/>
              <a:t>백업했던 </a:t>
            </a:r>
            <a:r>
              <a:rPr lang="en-US" altLang="ko-KR" sz="1600" dirty="0"/>
              <a:t>C:\Linux(</a:t>
            </a:r>
            <a:r>
              <a:rPr lang="ko-KR" altLang="en-US" sz="1600" dirty="0"/>
              <a:t>백업</a:t>
            </a:r>
            <a:r>
              <a:rPr lang="en-US" altLang="ko-KR" sz="1600" dirty="0"/>
              <a:t>)\Server </a:t>
            </a:r>
            <a:r>
              <a:rPr lang="ko-KR" altLang="en-US" sz="1600" dirty="0"/>
              <a:t>폴더를 </a:t>
            </a:r>
            <a:r>
              <a:rPr lang="en-US" altLang="ko-KR" sz="1600" dirty="0"/>
              <a:t>C:\Linux\ </a:t>
            </a:r>
            <a:r>
              <a:rPr lang="ko-KR" altLang="en-US" sz="1600" dirty="0"/>
              <a:t>폴더에 통째로 </a:t>
            </a:r>
            <a:r>
              <a:rPr lang="ko-KR" altLang="en-US" sz="1600" dirty="0" smtClean="0"/>
              <a:t>복사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  </a:t>
            </a:r>
            <a:r>
              <a:rPr lang="ko-KR" altLang="en-US" sz="1600" dirty="0" smtClean="0"/>
              <a:t>이동이 </a:t>
            </a:r>
            <a:r>
              <a:rPr lang="ko-KR" altLang="en-US" sz="1600" dirty="0"/>
              <a:t>아니라 </a:t>
            </a:r>
            <a:r>
              <a:rPr lang="en-US" altLang="ko-KR" sz="1600" dirty="0" smtClean="0"/>
              <a:t>‘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복사</a:t>
            </a:r>
            <a:r>
              <a:rPr lang="en-US" altLang="ko-KR" sz="1600" b="1" dirty="0" smtClean="0"/>
              <a:t>’</a:t>
            </a:r>
            <a:r>
              <a:rPr lang="ko-KR" altLang="en-US" sz="1600" dirty="0" smtClean="0"/>
              <a:t>를 해야 계속 사용 가능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</a:t>
            </a:r>
          </a:p>
          <a:p>
            <a:pPr marL="93662" indent="0">
              <a:buNone/>
            </a:pPr>
            <a:r>
              <a:rPr lang="en-US" altLang="ko-KR" sz="1600" dirty="0" smtClean="0"/>
              <a:t> </a:t>
            </a: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573905"/>
            <a:ext cx="4219048" cy="2295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62</a:t>
            </a:r>
            <a:r>
              <a:rPr lang="en-US" altLang="ko-KR" sz="1200" dirty="0" smtClean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0653940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 smtClean="0"/>
              <a:t>2-2] </a:t>
            </a:r>
            <a:r>
              <a:rPr lang="en-US" altLang="ko-KR" dirty="0"/>
              <a:t>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9080500" cy="6084295"/>
          </a:xfrm>
        </p:spPr>
        <p:txBody>
          <a:bodyPr>
            <a:no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</a:t>
            </a:r>
            <a:r>
              <a:rPr lang="en-US" altLang="ko-KR" sz="1600" dirty="0"/>
              <a:t>12-4 VMware </a:t>
            </a:r>
            <a:r>
              <a:rPr lang="en-US" altLang="ko-KR" sz="1600" dirty="0" smtClean="0"/>
              <a:t>Player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실행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>Server </a:t>
            </a:r>
            <a:r>
              <a:rPr lang="ko-KR" altLang="en-US" sz="1600" dirty="0" err="1" smtClean="0"/>
              <a:t>가상머신</a:t>
            </a:r>
            <a:r>
              <a:rPr lang="ko-KR" altLang="en-US" sz="1600" dirty="0" smtClean="0"/>
              <a:t> 클릭하여 부팅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  Server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보이지 </a:t>
            </a:r>
            <a:r>
              <a:rPr lang="ko-KR" altLang="en-US" sz="1600" dirty="0" smtClean="0"/>
              <a:t>않으면 </a:t>
            </a:r>
            <a:r>
              <a:rPr lang="en-US" altLang="ko-KR" sz="1600" dirty="0" smtClean="0"/>
              <a:t>VMware</a:t>
            </a:r>
            <a:r>
              <a:rPr lang="ko-KR" altLang="en-US" sz="1600" dirty="0" smtClean="0"/>
              <a:t>의 </a:t>
            </a:r>
            <a:r>
              <a:rPr lang="en-US" altLang="ko-KR" sz="1600" dirty="0"/>
              <a:t>[Player]-[File]-[Open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선택</a:t>
            </a:r>
            <a:r>
              <a:rPr lang="en-US" altLang="ko-KR" sz="1600" dirty="0" smtClean="0"/>
              <a:t>, C</a:t>
            </a:r>
            <a:r>
              <a:rPr lang="en-US" altLang="ko-KR" sz="1600" dirty="0"/>
              <a:t>:\Linux\Server </a:t>
            </a:r>
            <a:r>
              <a:rPr lang="ko-KR" altLang="en-US" sz="1600" dirty="0" smtClean="0"/>
              <a:t>폴더 열기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12-5 </a:t>
            </a:r>
            <a:r>
              <a:rPr lang="ko-KR" altLang="en-US" sz="1600" dirty="0"/>
              <a:t>만약 메시지 창이 나타나면 왼쪽의 </a:t>
            </a:r>
            <a:r>
              <a:rPr lang="en-US" altLang="ko-KR" sz="1600" dirty="0"/>
              <a:t>&lt;I moved it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클릭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i="1" dirty="0"/>
              <a:t> </a:t>
            </a:r>
            <a:r>
              <a:rPr lang="en-US" altLang="ko-KR" sz="1600" i="1" dirty="0" smtClean="0"/>
              <a:t>  </a:t>
            </a:r>
            <a:r>
              <a:rPr lang="en-US" altLang="ko-KR" sz="1600" dirty="0" smtClean="0"/>
              <a:t>12-6 </a:t>
            </a:r>
            <a:r>
              <a:rPr lang="ko-KR" altLang="en-US" sz="1600" dirty="0" err="1" smtClean="0"/>
              <a:t>가상머신이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켜지면 오른쪽 위의 ▼ 아이콘에 이어 전원 </a:t>
            </a:r>
            <a:r>
              <a:rPr lang="ko-KR" altLang="en-US" sz="1600" dirty="0" smtClean="0"/>
              <a:t>아이콘 클릭</a:t>
            </a:r>
            <a:r>
              <a:rPr lang="en-US" altLang="ko-KR" sz="1600" dirty="0" smtClean="0"/>
              <a:t>,</a:t>
            </a:r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 </a:t>
            </a:r>
            <a:r>
              <a:rPr lang="ko-KR" altLang="en-US" sz="1600" dirty="0"/>
              <a:t>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컴퓨터 끄기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클릭하여 </a:t>
            </a:r>
            <a:r>
              <a:rPr lang="en-US" altLang="ko-KR" sz="1600" dirty="0" smtClean="0"/>
              <a:t>Server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종료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 smtClean="0"/>
              <a:t> </a:t>
            </a: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62</a:t>
            </a:r>
            <a:r>
              <a:rPr lang="en-US" altLang="ko-KR" sz="1200" dirty="0" smtClean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378658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51786"/>
            <a:ext cx="7613845" cy="474662"/>
          </a:xfrm>
        </p:spPr>
        <p:txBody>
          <a:bodyPr/>
          <a:lstStyle/>
          <a:p>
            <a:r>
              <a:rPr lang="en-US" altLang="ko-KR" dirty="0"/>
              <a:t>1-1 </a:t>
            </a:r>
            <a:r>
              <a:rPr lang="ko-KR" altLang="en-US" dirty="0" smtClean="0"/>
              <a:t>우분투 </a:t>
            </a:r>
            <a:r>
              <a:rPr lang="en-US" altLang="ko-KR" dirty="0" smtClean="0"/>
              <a:t>ISO </a:t>
            </a:r>
            <a:r>
              <a:rPr lang="ko-KR" altLang="en-US" dirty="0" smtClean="0"/>
              <a:t>다운로드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우분투 설치</a:t>
            </a:r>
            <a:endParaRPr lang="en-US" altLang="ko-KR" b="0" dirty="0"/>
          </a:p>
          <a:p>
            <a:pPr lvl="1"/>
            <a:r>
              <a:rPr lang="en-US" altLang="ko-KR" sz="1600" dirty="0"/>
              <a:t>1</a:t>
            </a:r>
            <a:r>
              <a:rPr lang="ko-KR" altLang="en-US" sz="1600" dirty="0" smtClean="0"/>
              <a:t>장에서 </a:t>
            </a:r>
            <a:r>
              <a:rPr lang="ko-KR" altLang="en-US" sz="1600" dirty="0"/>
              <a:t>생성한 </a:t>
            </a:r>
            <a:r>
              <a:rPr lang="ko-KR" altLang="en-US" sz="1600" dirty="0" err="1"/>
              <a:t>가상머신인</a:t>
            </a:r>
            <a:r>
              <a:rPr lang="ko-KR" altLang="en-US" sz="1600" dirty="0"/>
              <a:t> </a:t>
            </a:r>
            <a:r>
              <a:rPr lang="en-US" altLang="ko-KR" sz="1600" dirty="0"/>
              <a:t>Server, Server(B), Client</a:t>
            </a:r>
            <a:r>
              <a:rPr lang="ko-KR" altLang="en-US" sz="1600" dirty="0"/>
              <a:t>에 우분투 리눅스를 설치</a:t>
            </a:r>
            <a:endParaRPr lang="en-US" altLang="ko-KR" sz="1600" dirty="0"/>
          </a:p>
          <a:p>
            <a:pPr lvl="1"/>
            <a:r>
              <a:rPr lang="ko-KR" altLang="en-US" sz="1600" dirty="0" err="1"/>
              <a:t>가상머신의</a:t>
            </a:r>
            <a:r>
              <a:rPr lang="ko-KR" altLang="en-US" sz="1600" dirty="0"/>
              <a:t> 이름처럼 </a:t>
            </a:r>
            <a:r>
              <a:rPr lang="en-US" altLang="ko-KR" sz="1600" dirty="0"/>
              <a:t>Server, Server(B)</a:t>
            </a:r>
            <a:r>
              <a:rPr lang="ko-KR" altLang="en-US" sz="1600" dirty="0"/>
              <a:t>에 설치한 우분투 리눅스는 </a:t>
            </a:r>
            <a:r>
              <a:rPr lang="ko-KR" altLang="en-US" sz="1600" dirty="0" err="1"/>
              <a:t>서버용으로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사용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Client</a:t>
            </a:r>
            <a:r>
              <a:rPr lang="ko-KR" altLang="en-US" sz="1600" dirty="0" smtClean="0"/>
              <a:t>에 </a:t>
            </a:r>
            <a:r>
              <a:rPr lang="ko-KR" altLang="en-US" sz="1600" dirty="0"/>
              <a:t>설치한 우분투 리눅스는 서버에 접속하는 클라이언트용으로 </a:t>
            </a:r>
            <a:r>
              <a:rPr lang="ko-KR" altLang="en-US" sz="1600" dirty="0" smtClean="0"/>
              <a:t>사용</a:t>
            </a:r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r>
              <a:rPr lang="ko-KR" altLang="en-US" dirty="0"/>
              <a:t>설치 </a:t>
            </a:r>
            <a:r>
              <a:rPr lang="en-US" altLang="ko-KR" dirty="0"/>
              <a:t>ISO </a:t>
            </a:r>
            <a:r>
              <a:rPr lang="ko-KR" altLang="en-US" dirty="0" smtClean="0"/>
              <a:t>파일 </a:t>
            </a:r>
            <a:r>
              <a:rPr lang="ko-KR" altLang="en-US" dirty="0"/>
              <a:t>다운로드</a:t>
            </a:r>
            <a:endParaRPr lang="en-US" altLang="ko-KR" dirty="0"/>
          </a:p>
          <a:p>
            <a:pPr lvl="1"/>
            <a:r>
              <a:rPr lang="ko-KR" altLang="en-US" sz="1600" dirty="0"/>
              <a:t>실습에서 사용할 우분투 버전은 </a:t>
            </a:r>
            <a:r>
              <a:rPr lang="en-US" altLang="ko-KR" sz="1600" dirty="0"/>
              <a:t>18.04(</a:t>
            </a:r>
            <a:r>
              <a:rPr lang="ko-KR" altLang="en-US" sz="1600" dirty="0"/>
              <a:t>세부 버전 </a:t>
            </a:r>
            <a:r>
              <a:rPr lang="en-US" altLang="ko-KR" sz="1600" dirty="0" smtClean="0"/>
              <a:t>18.04.2)</a:t>
            </a:r>
          </a:p>
          <a:p>
            <a:pPr lvl="1"/>
            <a:r>
              <a:rPr lang="ko-KR" altLang="en-US" sz="1600" dirty="0"/>
              <a:t>우분투 서버와 우분투 데스크톱은 </a:t>
            </a:r>
            <a:r>
              <a:rPr lang="en-US" altLang="ko-KR" sz="1600" dirty="0">
                <a:hlinkClick r:id="rId2"/>
              </a:rPr>
              <a:t>https://www.ubuntu.com/</a:t>
            </a:r>
            <a:r>
              <a:rPr lang="ko-KR" altLang="en-US" sz="1600" dirty="0"/>
              <a:t>에서 다운로드</a:t>
            </a:r>
            <a:endParaRPr lang="en-US" altLang="ko-KR" sz="1600" dirty="0"/>
          </a:p>
          <a:p>
            <a:pPr lvl="1"/>
            <a:r>
              <a:rPr lang="ko-KR" altLang="en-US" sz="1600" dirty="0"/>
              <a:t>우분투에 </a:t>
            </a:r>
            <a:r>
              <a:rPr lang="en-US" altLang="ko-KR" sz="1600" dirty="0" smtClean="0"/>
              <a:t>KDE </a:t>
            </a:r>
            <a:r>
              <a:rPr lang="ko-KR" altLang="en-US" sz="1600" dirty="0" smtClean="0"/>
              <a:t>데스크톱 </a:t>
            </a:r>
            <a:r>
              <a:rPr lang="ko-KR" altLang="en-US" sz="1600" dirty="0"/>
              <a:t>환경을 추가한 </a:t>
            </a:r>
            <a:r>
              <a:rPr lang="ko-KR" altLang="en-US" sz="1600" dirty="0" err="1"/>
              <a:t>쿠분투는</a:t>
            </a:r>
            <a:r>
              <a:rPr lang="ko-KR" altLang="en-US" sz="1600" dirty="0"/>
              <a:t> </a:t>
            </a:r>
            <a:r>
              <a:rPr lang="en-US" altLang="ko-KR" sz="1600" dirty="0" smtClean="0">
                <a:hlinkClick r:id="rId3"/>
              </a:rPr>
              <a:t>https://kubuntu.org/</a:t>
            </a:r>
            <a:r>
              <a:rPr lang="ko-KR" altLang="en-US" sz="1600" dirty="0" smtClean="0"/>
              <a:t>에서 </a:t>
            </a:r>
            <a:r>
              <a:rPr lang="ko-KR" altLang="en-US" sz="1600" dirty="0" smtClean="0"/>
              <a:t>다운로드</a:t>
            </a:r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r>
              <a:rPr lang="en-US" altLang="ko-KR" sz="1800" dirty="0" smtClean="0"/>
              <a:t>(</a:t>
            </a:r>
            <a:r>
              <a:rPr lang="ko-KR" altLang="en-US" sz="1800" dirty="0" smtClean="0"/>
              <a:t>참고</a:t>
            </a:r>
            <a:r>
              <a:rPr lang="en-US" altLang="ko-KR" sz="1800" dirty="0" smtClean="0"/>
              <a:t>) </a:t>
            </a:r>
            <a:r>
              <a:rPr lang="ko-KR" altLang="en-US" sz="1800" dirty="0" err="1" smtClean="0"/>
              <a:t>우분투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설치 </a:t>
            </a:r>
            <a:r>
              <a:rPr lang="ko-KR" altLang="en-US" sz="1800" dirty="0" smtClean="0"/>
              <a:t>동영상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실습 </a:t>
            </a:r>
            <a:r>
              <a:rPr lang="en-US" altLang="ko-KR" sz="1800" dirty="0" smtClean="0"/>
              <a:t>2-1~</a:t>
            </a:r>
            <a:r>
              <a:rPr lang="ko-KR" altLang="en-US" sz="1800" dirty="0" smtClean="0"/>
              <a:t>실습 </a:t>
            </a:r>
            <a:r>
              <a:rPr lang="en-US" altLang="ko-KR" sz="1800" dirty="0" smtClean="0"/>
              <a:t>2-4)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>
                <a:hlinkClick r:id="rId4"/>
              </a:rPr>
              <a:t>https://www.youtube.com/watch?v=xAT32EUQ6A4</a:t>
            </a:r>
            <a:endParaRPr lang="en-US" altLang="ko-KR" sz="1800" dirty="0"/>
          </a:p>
          <a:p>
            <a:pPr lvl="1"/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2281508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 smtClean="0"/>
              <a:t>2-3] </a:t>
            </a:r>
            <a:r>
              <a:rPr lang="en-US" altLang="ko-KR" dirty="0"/>
              <a:t>Server(B)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서버 설치하기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9080499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1. </a:t>
            </a:r>
            <a:r>
              <a:rPr lang="en-US" altLang="ko-KR" sz="1600" dirty="0"/>
              <a:t>Server(B) </a:t>
            </a:r>
            <a:r>
              <a:rPr lang="ko-KR" altLang="en-US" sz="1600" dirty="0" err="1"/>
              <a:t>가상머신에</a:t>
            </a:r>
            <a:r>
              <a:rPr lang="ko-KR" altLang="en-US" sz="1600" dirty="0"/>
              <a:t> </a:t>
            </a:r>
            <a:r>
              <a:rPr lang="en-US" altLang="ko-KR" sz="1600" dirty="0"/>
              <a:t>ISO </a:t>
            </a:r>
            <a:r>
              <a:rPr lang="ko-KR" altLang="en-US" sz="1600" dirty="0"/>
              <a:t>파일 설치하기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1-1 </a:t>
            </a:r>
            <a:r>
              <a:rPr lang="en-US" altLang="ko-KR" sz="1600" dirty="0"/>
              <a:t>VMware </a:t>
            </a:r>
            <a:r>
              <a:rPr lang="en-US" altLang="ko-KR" sz="1600" dirty="0" smtClean="0"/>
              <a:t>Player</a:t>
            </a:r>
            <a:r>
              <a:rPr lang="ko-KR" altLang="en-US" sz="1600" dirty="0" smtClean="0"/>
              <a:t> 실행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>Server(B) </a:t>
            </a:r>
            <a:r>
              <a:rPr lang="ko-KR" altLang="en-US" sz="1600" dirty="0" err="1" smtClean="0"/>
              <a:t>가상머신</a:t>
            </a:r>
            <a:r>
              <a:rPr lang="ko-KR" altLang="en-US" sz="1600" dirty="0" smtClean="0"/>
              <a:t> 선택 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[</a:t>
            </a:r>
            <a:r>
              <a:rPr lang="en-US" altLang="ko-KR" sz="1600" dirty="0"/>
              <a:t>Edit virtual machine settings</a:t>
            </a:r>
            <a:r>
              <a:rPr lang="en-US" altLang="ko-KR" sz="1600" dirty="0" smtClean="0"/>
              <a:t>] </a:t>
            </a:r>
            <a:r>
              <a:rPr lang="ko-KR" altLang="en-US" sz="1600" dirty="0" smtClean="0"/>
              <a:t>클릭 후 </a:t>
            </a:r>
            <a:r>
              <a:rPr lang="en-US" altLang="ko-KR" sz="1600" dirty="0" smtClean="0"/>
              <a:t>CD/DVD </a:t>
            </a:r>
            <a:r>
              <a:rPr lang="en-US" altLang="ko-KR" sz="1600" dirty="0"/>
              <a:t>(SATA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 클릭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Server(B</a:t>
            </a:r>
            <a:r>
              <a:rPr lang="en-US" altLang="ko-KR" sz="1600" dirty="0"/>
              <a:t>)</a:t>
            </a:r>
            <a:r>
              <a:rPr lang="ko-KR" altLang="en-US" sz="1600" dirty="0"/>
              <a:t>용 </a:t>
            </a:r>
            <a:r>
              <a:rPr lang="en-US" altLang="ko-KR" sz="1600" dirty="0"/>
              <a:t>ISO </a:t>
            </a:r>
            <a:r>
              <a:rPr lang="ko-KR" altLang="en-US" sz="1600" dirty="0"/>
              <a:t>파일인 </a:t>
            </a:r>
            <a:r>
              <a:rPr lang="en-US" altLang="ko-KR" sz="1600" dirty="0" smtClean="0"/>
              <a:t>Ubuntu-18.04.2-live-server-amd64.iso</a:t>
            </a:r>
            <a:r>
              <a:rPr lang="ko-KR" altLang="en-US" sz="1600" dirty="0" smtClean="0"/>
              <a:t> 선택</a:t>
            </a:r>
            <a:r>
              <a:rPr lang="en-US" altLang="ko-KR" sz="1600" dirty="0" smtClean="0"/>
              <a:t>, &lt;OK&gt; </a:t>
            </a:r>
            <a:r>
              <a:rPr lang="ko-KR" altLang="en-US" sz="1600" dirty="0" smtClean="0"/>
              <a:t>클릭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 smtClean="0"/>
              <a:t> </a:t>
            </a:r>
            <a:endParaRPr lang="en-US" altLang="ko-KR" sz="1400" dirty="0"/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80</a:t>
            </a:r>
            <a:r>
              <a:rPr lang="en-US" altLang="ko-KR" sz="1200" dirty="0" smtClean="0">
                <a:latin typeface="+mn-ea"/>
                <a:ea typeface="+mn-ea"/>
              </a:rPr>
              <a:t>~91p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2168860"/>
            <a:ext cx="6723809" cy="3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0204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2-3] Server(B)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서버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2. </a:t>
            </a:r>
            <a:r>
              <a:rPr lang="en-US" altLang="ko-KR" sz="1600" dirty="0"/>
              <a:t>Server(B) </a:t>
            </a:r>
            <a:r>
              <a:rPr lang="ko-KR" altLang="en-US" sz="1600" dirty="0" err="1"/>
              <a:t>가상머신</a:t>
            </a:r>
            <a:r>
              <a:rPr lang="ko-KR" altLang="en-US" sz="1600" dirty="0"/>
              <a:t> 부팅하기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 smtClean="0"/>
              <a:t>   2-1 </a:t>
            </a:r>
            <a:r>
              <a:rPr lang="en-US" altLang="ko-KR" sz="1600" dirty="0"/>
              <a:t>[Play virtual machine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클릭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>Server(B) </a:t>
            </a:r>
            <a:r>
              <a:rPr lang="ko-KR" altLang="en-US" sz="1600" dirty="0" err="1" smtClean="0"/>
              <a:t>가상머신</a:t>
            </a:r>
            <a:r>
              <a:rPr lang="ko-KR" altLang="en-US" sz="1600" dirty="0" smtClean="0"/>
              <a:t> 부팅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 smtClean="0"/>
              <a:t>잠시 </a:t>
            </a:r>
            <a:r>
              <a:rPr lang="ko-KR" altLang="en-US" sz="1600" dirty="0"/>
              <a:t>후 언어 선택 </a:t>
            </a:r>
            <a:r>
              <a:rPr lang="ko-KR" altLang="en-US" sz="1600" dirty="0" smtClean="0"/>
              <a:t>화면이 </a:t>
            </a:r>
            <a:r>
              <a:rPr lang="ko-KR" altLang="en-US" sz="1600" dirty="0"/>
              <a:t>나타나면 기본 값이 ‘</a:t>
            </a:r>
            <a:r>
              <a:rPr lang="en-US" altLang="ko-KR" sz="1600" dirty="0"/>
              <a:t>English’</a:t>
            </a:r>
            <a:r>
              <a:rPr lang="ko-KR" altLang="en-US" sz="1600" dirty="0"/>
              <a:t>인 상태에서 </a:t>
            </a:r>
            <a:r>
              <a:rPr lang="en-US" altLang="ko-KR" sz="1600" dirty="0"/>
              <a:t>Enter </a:t>
            </a:r>
            <a:r>
              <a:rPr lang="ko-KR" altLang="en-US" sz="1600" dirty="0" smtClean="0"/>
              <a:t>누름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 smtClean="0"/>
              <a:t> </a:t>
            </a:r>
            <a:endParaRPr lang="en-US" altLang="ko-KR" sz="1400" dirty="0"/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26" y="1853825"/>
            <a:ext cx="7619048" cy="28285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80</a:t>
            </a:r>
            <a:r>
              <a:rPr lang="en-US" altLang="ko-KR" sz="1200" dirty="0" smtClean="0">
                <a:latin typeface="+mn-ea"/>
                <a:ea typeface="+mn-ea"/>
              </a:rPr>
              <a:t>~91p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3672477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2-3] Server(B)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서버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dirty="0" smtClean="0"/>
              <a:t>   </a:t>
            </a:r>
            <a:r>
              <a:rPr lang="en-US" altLang="ko-KR" sz="1600" dirty="0" smtClean="0"/>
              <a:t>2-2 </a:t>
            </a:r>
            <a:r>
              <a:rPr lang="en-US" altLang="ko-KR" sz="1600" dirty="0"/>
              <a:t>[Keyboard configuration] </a:t>
            </a:r>
            <a:r>
              <a:rPr lang="ko-KR" altLang="en-US" sz="1600" dirty="0"/>
              <a:t>창도 ‘</a:t>
            </a:r>
            <a:r>
              <a:rPr lang="en-US" altLang="ko-KR" sz="1600" dirty="0"/>
              <a:t>English’</a:t>
            </a:r>
            <a:r>
              <a:rPr lang="ko-KR" altLang="en-US" sz="1600" dirty="0"/>
              <a:t>로 되어 </a:t>
            </a:r>
            <a:r>
              <a:rPr lang="ko-KR" altLang="en-US" sz="1600" dirty="0" smtClean="0"/>
              <a:t>있음</a:t>
            </a:r>
            <a:r>
              <a:rPr lang="en-US" altLang="ko-KR" sz="1600" dirty="0" smtClean="0"/>
              <a:t>, Enter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누름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 smtClean="0"/>
              <a:t>   2-3 </a:t>
            </a:r>
            <a:r>
              <a:rPr lang="ko-KR" altLang="en-US" sz="1600" dirty="0"/>
              <a:t>‘</a:t>
            </a:r>
            <a:r>
              <a:rPr lang="en-US" altLang="ko-KR" sz="1600" dirty="0"/>
              <a:t>Install Ubuntu’</a:t>
            </a:r>
            <a:r>
              <a:rPr lang="ko-KR" altLang="en-US" sz="1600" dirty="0"/>
              <a:t>가 선택된 상태에서 </a:t>
            </a:r>
            <a:r>
              <a:rPr lang="en-US" altLang="ko-KR" sz="1600" dirty="0"/>
              <a:t>Enter </a:t>
            </a:r>
            <a:r>
              <a:rPr lang="ko-KR" altLang="en-US" sz="1600" dirty="0" smtClean="0"/>
              <a:t>누름</a:t>
            </a:r>
            <a:r>
              <a:rPr lang="en-US" altLang="ko-KR" sz="1600" dirty="0" smtClean="0"/>
              <a:t> 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 smtClean="0"/>
              <a:t> </a:t>
            </a: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86"/>
          <a:stretch/>
        </p:blipFill>
        <p:spPr>
          <a:xfrm>
            <a:off x="820839" y="1133745"/>
            <a:ext cx="7619048" cy="22502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55" y="3893203"/>
            <a:ext cx="7619048" cy="2009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80</a:t>
            </a:r>
            <a:r>
              <a:rPr lang="en-US" altLang="ko-KR" sz="1200" dirty="0" smtClean="0">
                <a:latin typeface="+mn-ea"/>
                <a:ea typeface="+mn-ea"/>
              </a:rPr>
              <a:t>~91p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7340568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2-3] Server(B)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서버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2-4 </a:t>
            </a:r>
            <a:r>
              <a:rPr lang="en-US" altLang="ko-KR" sz="1600" dirty="0"/>
              <a:t>[Network connections] </a:t>
            </a:r>
            <a:r>
              <a:rPr lang="ko-KR" altLang="en-US" sz="1600" dirty="0"/>
              <a:t>창에서도 </a:t>
            </a:r>
            <a:r>
              <a:rPr lang="en-US" altLang="ko-KR" sz="1600" dirty="0"/>
              <a:t>Enter </a:t>
            </a:r>
            <a:r>
              <a:rPr lang="ko-KR" altLang="en-US" sz="1600" dirty="0" smtClean="0"/>
              <a:t>누름</a:t>
            </a:r>
            <a:r>
              <a:rPr lang="en-US" altLang="ko-KR" sz="1600" dirty="0" smtClean="0"/>
              <a:t>. </a:t>
            </a:r>
            <a:r>
              <a:rPr lang="ko-KR" altLang="en-US" sz="1600" dirty="0"/>
              <a:t>기본적으로 </a:t>
            </a:r>
            <a:r>
              <a:rPr lang="en-US" altLang="ko-KR" sz="1600" dirty="0" smtClean="0"/>
              <a:t>IP </a:t>
            </a:r>
            <a:r>
              <a:rPr lang="ko-KR" altLang="en-US" sz="1600" dirty="0"/>
              <a:t>주소를 자동으로 할당 </a:t>
            </a:r>
            <a:r>
              <a:rPr lang="ko-KR" altLang="en-US" sz="1600" dirty="0" smtClean="0"/>
              <a:t>받음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2-5 </a:t>
            </a:r>
            <a:r>
              <a:rPr lang="en-US" altLang="ko-KR" sz="1600" dirty="0"/>
              <a:t>[Configure proxy] </a:t>
            </a:r>
            <a:r>
              <a:rPr lang="ko-KR" altLang="en-US" sz="1600" dirty="0"/>
              <a:t>창에서도 </a:t>
            </a:r>
            <a:r>
              <a:rPr lang="en-US" altLang="ko-KR" sz="1600" dirty="0"/>
              <a:t>Enter </a:t>
            </a:r>
            <a:r>
              <a:rPr lang="ko-KR" altLang="en-US" sz="1600" dirty="0" smtClean="0"/>
              <a:t>누름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 smtClean="0"/>
              <a:t> </a:t>
            </a: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0" y="1178750"/>
            <a:ext cx="7619048" cy="22666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0" y="3894098"/>
            <a:ext cx="7619048" cy="21333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80</a:t>
            </a:r>
            <a:r>
              <a:rPr lang="en-US" altLang="ko-KR" sz="1200" dirty="0" smtClean="0">
                <a:latin typeface="+mn-ea"/>
                <a:ea typeface="+mn-ea"/>
              </a:rPr>
              <a:t>~91p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5487270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2-3] Server(B)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서버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5"/>
            <a:ext cx="9080499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2-6 </a:t>
            </a:r>
            <a:r>
              <a:rPr lang="en-US" altLang="ko-KR" sz="1600" dirty="0"/>
              <a:t>[Configure Ubuntu archive mirror] </a:t>
            </a:r>
            <a:r>
              <a:rPr lang="ko-KR" altLang="en-US" sz="1600" dirty="0"/>
              <a:t>창에서도 기본 값을 그대로 두고 </a:t>
            </a:r>
            <a:r>
              <a:rPr lang="en-US" altLang="ko-KR" sz="1600" dirty="0" smtClean="0"/>
              <a:t>Enter</a:t>
            </a:r>
            <a:r>
              <a:rPr lang="ko-KR" altLang="en-US" sz="1600" dirty="0" smtClean="0"/>
              <a:t> 누름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 smtClean="0"/>
              <a:t>   2-7 </a:t>
            </a:r>
            <a:r>
              <a:rPr lang="en-US" altLang="ko-KR" sz="1600" dirty="0"/>
              <a:t>[</a:t>
            </a:r>
            <a:r>
              <a:rPr lang="en-US" altLang="ko-KR" sz="1600" dirty="0" err="1"/>
              <a:t>Filesystem</a:t>
            </a:r>
            <a:r>
              <a:rPr lang="en-US" altLang="ko-KR" sz="1600" dirty="0"/>
              <a:t> setup] </a:t>
            </a:r>
            <a:r>
              <a:rPr lang="ko-KR" altLang="en-US" sz="1600" dirty="0"/>
              <a:t>창에서도 기본 값인 ‘</a:t>
            </a:r>
            <a:r>
              <a:rPr lang="en-US" altLang="ko-KR" sz="1600" dirty="0"/>
              <a:t>Use An Entire Disk’</a:t>
            </a:r>
            <a:r>
              <a:rPr lang="ko-KR" altLang="en-US" sz="1600" dirty="0"/>
              <a:t>가 선택된 상태에서 </a:t>
            </a:r>
            <a:r>
              <a:rPr lang="en-US" altLang="ko-KR" sz="1600" dirty="0"/>
              <a:t>Enter </a:t>
            </a:r>
            <a:r>
              <a:rPr lang="ko-KR" altLang="en-US" sz="1600" dirty="0" smtClean="0"/>
              <a:t>누름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 smtClean="0"/>
              <a:t> </a:t>
            </a: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0" y="1136841"/>
            <a:ext cx="7619048" cy="16857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0" y="3248980"/>
            <a:ext cx="7619048" cy="23523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80</a:t>
            </a:r>
            <a:r>
              <a:rPr lang="en-US" altLang="ko-KR" sz="1200" dirty="0" smtClean="0">
                <a:latin typeface="+mn-ea"/>
                <a:ea typeface="+mn-ea"/>
              </a:rPr>
              <a:t>~91p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125571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2-3] Server(B)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서버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2-8 </a:t>
            </a:r>
            <a:r>
              <a:rPr lang="ko-KR" altLang="en-US" sz="1600" dirty="0"/>
              <a:t>이어지는 창에서도 기본 값인 ‘</a:t>
            </a:r>
            <a:r>
              <a:rPr lang="en-US" altLang="ko-KR" sz="1600" dirty="0"/>
              <a:t>/dev/</a:t>
            </a:r>
            <a:r>
              <a:rPr lang="en-US" altLang="ko-KR" sz="1600" dirty="0" err="1"/>
              <a:t>sda</a:t>
            </a:r>
            <a:r>
              <a:rPr lang="en-US" altLang="ko-KR" sz="1600" dirty="0"/>
              <a:t>’</a:t>
            </a:r>
            <a:r>
              <a:rPr lang="ko-KR" altLang="en-US" sz="1600" dirty="0"/>
              <a:t>가 선택된 상태에서 </a:t>
            </a:r>
            <a:r>
              <a:rPr lang="en-US" altLang="ko-KR" sz="1600" dirty="0" smtClean="0"/>
              <a:t>Enter</a:t>
            </a:r>
            <a:r>
              <a:rPr lang="ko-KR" altLang="en-US" sz="1600" dirty="0" smtClean="0"/>
              <a:t> 누름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 smtClean="0"/>
              <a:t> </a:t>
            </a: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0" y="1133745"/>
            <a:ext cx="7619048" cy="20380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80</a:t>
            </a:r>
            <a:r>
              <a:rPr lang="en-US" altLang="ko-KR" sz="1200" dirty="0" smtClean="0">
                <a:latin typeface="+mn-ea"/>
                <a:ea typeface="+mn-ea"/>
              </a:rPr>
              <a:t>~91p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6986261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2-3] Server(B)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서버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2-9 </a:t>
            </a:r>
            <a:r>
              <a:rPr lang="ko-KR" altLang="en-US" sz="1600" dirty="0"/>
              <a:t>요약 정보가 보이는 </a:t>
            </a:r>
            <a:r>
              <a:rPr lang="en-US" altLang="ko-KR" sz="1600" dirty="0"/>
              <a:t>[</a:t>
            </a:r>
            <a:r>
              <a:rPr lang="en-US" altLang="ko-KR" sz="1600" dirty="0" err="1"/>
              <a:t>Filesystem</a:t>
            </a:r>
            <a:r>
              <a:rPr lang="en-US" altLang="ko-KR" sz="1600" dirty="0"/>
              <a:t> setup] </a:t>
            </a:r>
            <a:r>
              <a:rPr lang="ko-KR" altLang="en-US" sz="1600" dirty="0"/>
              <a:t>창에서도 </a:t>
            </a:r>
            <a:r>
              <a:rPr lang="en-US" altLang="ko-KR" sz="1600" dirty="0" smtClean="0"/>
              <a:t>Enter </a:t>
            </a:r>
            <a:r>
              <a:rPr lang="ko-KR" altLang="en-US" sz="1600" dirty="0" smtClean="0"/>
              <a:t>누름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 smtClean="0"/>
              <a:t> </a:t>
            </a:r>
            <a:endParaRPr lang="en-US" altLang="ko-KR" sz="1400" dirty="0"/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5"/>
          <a:stretch/>
        </p:blipFill>
        <p:spPr>
          <a:xfrm>
            <a:off x="881590" y="1178750"/>
            <a:ext cx="7619048" cy="56242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80</a:t>
            </a:r>
            <a:r>
              <a:rPr lang="en-US" altLang="ko-KR" sz="1200" dirty="0" smtClean="0">
                <a:latin typeface="+mn-ea"/>
                <a:ea typeface="+mn-ea"/>
              </a:rPr>
              <a:t>~91p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3742247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2-3] Server(B)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서버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5"/>
            <a:ext cx="9080499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2-10 </a:t>
            </a:r>
            <a:r>
              <a:rPr lang="en-US" altLang="ko-KR" sz="1600" dirty="0"/>
              <a:t>[Confirm destructive action] </a:t>
            </a:r>
            <a:r>
              <a:rPr lang="ko-KR" altLang="en-US" sz="1600" dirty="0"/>
              <a:t>창이 나타나면 </a:t>
            </a:r>
            <a:r>
              <a:rPr lang="ko-KR" altLang="en-US" sz="1600" dirty="0" smtClean="0"/>
              <a:t>↓를 </a:t>
            </a:r>
            <a:r>
              <a:rPr lang="ko-KR" altLang="en-US" sz="1600" dirty="0"/>
              <a:t>눌러 ‘</a:t>
            </a:r>
            <a:r>
              <a:rPr lang="en-US" altLang="ko-KR" sz="1600" dirty="0"/>
              <a:t>Continue’</a:t>
            </a:r>
            <a:r>
              <a:rPr lang="ko-KR" altLang="en-US" sz="1600" dirty="0"/>
              <a:t>로 이동한 후 </a:t>
            </a:r>
            <a:r>
              <a:rPr lang="en-US" altLang="ko-KR" sz="1600" dirty="0"/>
              <a:t>Enter </a:t>
            </a:r>
            <a:r>
              <a:rPr lang="ko-KR" altLang="en-US" sz="1600" dirty="0" smtClean="0"/>
              <a:t>누름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 smtClean="0"/>
              <a:t>   2-11 </a:t>
            </a:r>
            <a:r>
              <a:rPr lang="en-US" altLang="ko-KR" sz="1600" dirty="0"/>
              <a:t>[Profile setup] </a:t>
            </a:r>
            <a:r>
              <a:rPr lang="ko-KR" altLang="en-US" sz="1600" dirty="0"/>
              <a:t>창에서는 </a:t>
            </a:r>
            <a:r>
              <a:rPr lang="en-US" altLang="ko-KR" sz="1600" dirty="0"/>
              <a:t>Your name</a:t>
            </a:r>
            <a:r>
              <a:rPr lang="ko-KR" altLang="en-US" sz="1600" dirty="0"/>
              <a:t>에 ‘</a:t>
            </a:r>
            <a:r>
              <a:rPr lang="en-US" altLang="ko-KR" sz="1600" b="1" dirty="0" err="1">
                <a:solidFill>
                  <a:srgbClr val="FF0000"/>
                </a:solidFill>
              </a:rPr>
              <a:t>ubuntu</a:t>
            </a:r>
            <a:r>
              <a:rPr lang="en-US" altLang="ko-KR" sz="1600" dirty="0"/>
              <a:t>’</a:t>
            </a:r>
            <a:r>
              <a:rPr lang="ko-KR" altLang="en-US" sz="1600" dirty="0"/>
              <a:t>를</a:t>
            </a:r>
            <a:r>
              <a:rPr lang="en-US" altLang="ko-KR" sz="1600" dirty="0"/>
              <a:t>, Your server’s name</a:t>
            </a:r>
            <a:r>
              <a:rPr lang="ko-KR" altLang="en-US" sz="1600" dirty="0"/>
              <a:t>에 ‘</a:t>
            </a:r>
            <a:r>
              <a:rPr lang="en-US" altLang="ko-KR" sz="1600" b="1" dirty="0">
                <a:solidFill>
                  <a:srgbClr val="FF0000"/>
                </a:solidFill>
              </a:rPr>
              <a:t>server-b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 입력</a:t>
            </a:r>
            <a:endParaRPr lang="en-US" altLang="ko-KR" sz="1600" dirty="0"/>
          </a:p>
          <a:p>
            <a:pPr marL="93662" indent="0">
              <a:buNone/>
            </a:pPr>
            <a:r>
              <a:rPr lang="ko-KR" altLang="en-US" sz="1600" dirty="0"/>
              <a:t> </a:t>
            </a:r>
            <a:r>
              <a:rPr lang="ko-KR" altLang="en-US" sz="1600" dirty="0" smtClean="0"/>
              <a:t>         </a:t>
            </a:r>
            <a:r>
              <a:rPr lang="en-US" altLang="ko-KR" sz="1600" dirty="0" smtClean="0"/>
              <a:t>Pick </a:t>
            </a:r>
            <a:r>
              <a:rPr lang="en-US" altLang="ko-KR" sz="1600" dirty="0"/>
              <a:t>a username</a:t>
            </a:r>
            <a:r>
              <a:rPr lang="ko-KR" altLang="en-US" sz="1600" dirty="0"/>
              <a:t>과 비밀번호에도 모두 ‘</a:t>
            </a:r>
            <a:r>
              <a:rPr lang="en-US" altLang="ko-KR" sz="1600" b="1" dirty="0" err="1">
                <a:solidFill>
                  <a:srgbClr val="FF0000"/>
                </a:solidFill>
              </a:rPr>
              <a:t>ubuntu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 입력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  Tab </a:t>
            </a:r>
            <a:r>
              <a:rPr lang="ko-KR" altLang="en-US" sz="1600" dirty="0"/>
              <a:t>을 누르면 다음 입력 창으로 </a:t>
            </a:r>
            <a:r>
              <a:rPr lang="ko-KR" altLang="en-US" sz="1600" dirty="0" smtClean="0"/>
              <a:t>이동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모두 </a:t>
            </a:r>
            <a:r>
              <a:rPr lang="ko-KR" altLang="en-US" sz="1600" dirty="0"/>
              <a:t>입력한 후 ‘</a:t>
            </a:r>
            <a:r>
              <a:rPr lang="en-US" altLang="ko-KR" sz="1600" dirty="0"/>
              <a:t>Done’</a:t>
            </a:r>
            <a:r>
              <a:rPr lang="ko-KR" altLang="en-US" sz="1600" dirty="0"/>
              <a:t>으로 이동하여 </a:t>
            </a:r>
            <a:r>
              <a:rPr lang="en-US" altLang="ko-KR" sz="1600" dirty="0" smtClean="0"/>
              <a:t>Enter</a:t>
            </a:r>
            <a:r>
              <a:rPr lang="ko-KR" altLang="en-US" sz="1600" dirty="0" smtClean="0"/>
              <a:t> 누름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 smtClean="0"/>
              <a:t> </a:t>
            </a: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1" y="1133745"/>
            <a:ext cx="3780419" cy="141924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9" b="43694"/>
          <a:stretch/>
        </p:blipFill>
        <p:spPr>
          <a:xfrm>
            <a:off x="968956" y="3517577"/>
            <a:ext cx="6253050" cy="25055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33"/>
          <a:stretch/>
        </p:blipFill>
        <p:spPr>
          <a:xfrm>
            <a:off x="966311" y="6014852"/>
            <a:ext cx="6255695" cy="7679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80</a:t>
            </a:r>
            <a:r>
              <a:rPr lang="en-US" altLang="ko-KR" sz="1200" dirty="0" smtClean="0">
                <a:latin typeface="+mn-ea"/>
                <a:ea typeface="+mn-ea"/>
              </a:rPr>
              <a:t>~91p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693085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2-3] Server(B)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서버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5"/>
            <a:ext cx="9080499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2-12 </a:t>
            </a:r>
            <a:r>
              <a:rPr lang="ko-KR" altLang="en-US" sz="1600" dirty="0" smtClean="0"/>
              <a:t>‘</a:t>
            </a:r>
            <a:r>
              <a:rPr lang="en-US" altLang="ko-KR" sz="1600" dirty="0"/>
              <a:t>Install </a:t>
            </a:r>
            <a:r>
              <a:rPr lang="en-US" altLang="ko-KR" sz="1600" dirty="0" err="1"/>
              <a:t>OpenSSH</a:t>
            </a:r>
            <a:r>
              <a:rPr lang="en-US" altLang="ko-KR" sz="1600" dirty="0"/>
              <a:t> server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체크되지 않은 상태에서 </a:t>
            </a:r>
            <a:r>
              <a:rPr lang="en-US" altLang="ko-KR" sz="1600" dirty="0"/>
              <a:t>Tab </a:t>
            </a:r>
            <a:r>
              <a:rPr lang="ko-KR" altLang="en-US" sz="1600" dirty="0" smtClean="0"/>
              <a:t>눌러 </a:t>
            </a:r>
            <a:r>
              <a:rPr lang="ko-KR" altLang="en-US" sz="1600" dirty="0"/>
              <a:t>‘</a:t>
            </a:r>
            <a:r>
              <a:rPr lang="en-US" altLang="ko-KR" sz="1600" dirty="0"/>
              <a:t>Done’</a:t>
            </a:r>
            <a:r>
              <a:rPr lang="ko-KR" altLang="en-US" sz="1600" dirty="0"/>
              <a:t>으로 </a:t>
            </a:r>
            <a:r>
              <a:rPr lang="ko-KR" altLang="en-US" sz="1600" dirty="0" smtClean="0"/>
              <a:t>이동</a:t>
            </a:r>
            <a:r>
              <a:rPr lang="en-US" altLang="ko-KR" sz="1600" dirty="0" smtClean="0"/>
              <a:t>,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Enter </a:t>
            </a:r>
            <a:r>
              <a:rPr lang="ko-KR" altLang="en-US" sz="1600" dirty="0" smtClean="0"/>
              <a:t>누름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2-13 </a:t>
            </a:r>
            <a:r>
              <a:rPr lang="en-US" altLang="ko-KR" sz="1600" dirty="0"/>
              <a:t>[Featured Server Snaps] </a:t>
            </a:r>
            <a:r>
              <a:rPr lang="ko-KR" altLang="en-US" sz="1600" dirty="0"/>
              <a:t>창에서도 </a:t>
            </a:r>
            <a:r>
              <a:rPr lang="en-US" altLang="ko-KR" sz="1600" dirty="0" smtClean="0"/>
              <a:t>Tab</a:t>
            </a:r>
            <a:r>
              <a:rPr lang="ko-KR" altLang="en-US" sz="1600" dirty="0" smtClean="0"/>
              <a:t>을 </a:t>
            </a:r>
            <a:r>
              <a:rPr lang="ko-KR" altLang="en-US" sz="1600" dirty="0"/>
              <a:t>눌러 ‘</a:t>
            </a:r>
            <a:r>
              <a:rPr lang="en-US" altLang="ko-KR" sz="1600" dirty="0"/>
              <a:t>Done’</a:t>
            </a:r>
            <a:r>
              <a:rPr lang="ko-KR" altLang="en-US" sz="1600" dirty="0"/>
              <a:t>으로 이동하여 </a:t>
            </a:r>
            <a:r>
              <a:rPr lang="en-US" altLang="ko-KR" sz="1600" dirty="0"/>
              <a:t>Enter </a:t>
            </a:r>
            <a:r>
              <a:rPr lang="ko-KR" altLang="en-US" sz="1600" dirty="0" smtClean="0"/>
              <a:t>누름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 smtClean="0"/>
              <a:t> </a:t>
            </a: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05" y="1117415"/>
            <a:ext cx="7619048" cy="27809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66"/>
          <a:stretch/>
        </p:blipFill>
        <p:spPr>
          <a:xfrm>
            <a:off x="1016605" y="4231666"/>
            <a:ext cx="7619048" cy="18422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80</a:t>
            </a:r>
            <a:r>
              <a:rPr lang="en-US" altLang="ko-KR" sz="1200" dirty="0" smtClean="0">
                <a:latin typeface="+mn-ea"/>
                <a:ea typeface="+mn-ea"/>
              </a:rPr>
              <a:t>~91p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4071902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2-3] Server(B)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서버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dirty="0" smtClean="0"/>
              <a:t>   </a:t>
            </a:r>
            <a:r>
              <a:rPr lang="en-US" altLang="ko-KR" sz="1600" dirty="0" smtClean="0"/>
              <a:t>2-14 </a:t>
            </a:r>
            <a:r>
              <a:rPr lang="ko-KR" altLang="en-US" sz="1600" dirty="0"/>
              <a:t>컴퓨터의 성능에 </a:t>
            </a:r>
            <a:r>
              <a:rPr lang="ko-KR" altLang="en-US" sz="1600" dirty="0" smtClean="0"/>
              <a:t>따라 </a:t>
            </a:r>
            <a:r>
              <a:rPr lang="ko-KR" altLang="en-US" sz="1600" dirty="0"/>
              <a:t>몇 분 또는 몇 십 분 동안 </a:t>
            </a:r>
            <a:r>
              <a:rPr lang="ko-KR" altLang="en-US" sz="1600" dirty="0" smtClean="0"/>
              <a:t>설치 진행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2-15 </a:t>
            </a:r>
            <a:r>
              <a:rPr lang="ko-KR" altLang="en-US" sz="1600" dirty="0" smtClean="0"/>
              <a:t>설치 </a:t>
            </a:r>
            <a:r>
              <a:rPr lang="ko-KR" altLang="en-US" sz="1600" dirty="0"/>
              <a:t>완료되면 아래쪽에 ‘</a:t>
            </a:r>
            <a:r>
              <a:rPr lang="en-US" altLang="ko-KR" sz="1600" dirty="0"/>
              <a:t>Reboot Now’</a:t>
            </a:r>
            <a:r>
              <a:rPr lang="ko-KR" altLang="en-US" sz="1600" dirty="0"/>
              <a:t>가 </a:t>
            </a:r>
            <a:r>
              <a:rPr lang="ko-KR" altLang="en-US" sz="1600" dirty="0" smtClean="0"/>
              <a:t>표시됨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Enter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눌러 재부팅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5" y="1123578"/>
            <a:ext cx="5418852" cy="23504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5" y="3879050"/>
            <a:ext cx="5418852" cy="2573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80</a:t>
            </a:r>
            <a:r>
              <a:rPr lang="en-US" altLang="ko-KR" sz="1200" dirty="0" smtClean="0">
                <a:latin typeface="+mn-ea"/>
                <a:ea typeface="+mn-ea"/>
              </a:rPr>
              <a:t>~91p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797952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2-1] ISO </a:t>
            </a:r>
            <a:r>
              <a:rPr lang="ko-KR" altLang="en-US" dirty="0"/>
              <a:t>파일 다운로드하기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61</a:t>
            </a:r>
            <a:r>
              <a:rPr lang="en-US" altLang="ko-KR" sz="1200" dirty="0" smtClean="0">
                <a:latin typeface="+mn-ea"/>
                <a:ea typeface="+mn-ea"/>
              </a:rPr>
              <a:t>~62p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1. </a:t>
            </a:r>
            <a:r>
              <a:rPr lang="ko-KR" altLang="en-US" sz="1600" dirty="0"/>
              <a:t>우분투 </a:t>
            </a:r>
            <a:r>
              <a:rPr lang="en-US" altLang="ko-KR" sz="1600" dirty="0"/>
              <a:t>ISO </a:t>
            </a:r>
            <a:r>
              <a:rPr lang="ko-KR" altLang="en-US" sz="1600" dirty="0"/>
              <a:t>파일 다운로드하기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</a:t>
            </a:r>
            <a:r>
              <a:rPr lang="en-US" altLang="ko-KR" sz="1600" dirty="0" smtClean="0"/>
              <a:t>1-1 </a:t>
            </a:r>
            <a:r>
              <a:rPr lang="en-US" altLang="ko-KR" sz="1600" dirty="0"/>
              <a:t>Server</a:t>
            </a:r>
            <a:r>
              <a:rPr lang="ko-KR" altLang="en-US" sz="1600" dirty="0"/>
              <a:t>용으로 사용할 ‘</a:t>
            </a:r>
            <a:r>
              <a:rPr lang="en-US" altLang="ko-KR" sz="1600" dirty="0"/>
              <a:t>Ubuntu Desktop 18.04.2 LTS(64bit</a:t>
            </a:r>
            <a:r>
              <a:rPr lang="en-US" altLang="ko-KR" sz="1600" dirty="0" smtClean="0"/>
              <a:t>)’</a:t>
            </a:r>
            <a:r>
              <a:rPr lang="ko-KR" altLang="en-US" sz="1600" dirty="0" smtClean="0"/>
              <a:t> 다운로드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600" dirty="0" smtClean="0">
                <a:solidFill>
                  <a:schemeClr val="tx2">
                    <a:lumMod val="75000"/>
                  </a:schemeClr>
                </a:solidFill>
              </a:rPr>
              <a:t>       </a:t>
            </a:r>
            <a:r>
              <a:rPr lang="en-US" altLang="ko-KR" sz="1600" dirty="0" smtClean="0">
                <a:solidFill>
                  <a:schemeClr val="tx2">
                    <a:lumMod val="75000"/>
                  </a:schemeClr>
                </a:solidFill>
                <a:hlinkClick r:id="rId2"/>
              </a:rPr>
              <a:t>http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  <a:hlinkClick r:id="rId2"/>
              </a:rPr>
              <a:t>://</a:t>
            </a:r>
            <a:r>
              <a:rPr lang="en-US" altLang="ko-KR" sz="1600" dirty="0" smtClean="0">
                <a:solidFill>
                  <a:schemeClr val="tx2">
                    <a:lumMod val="75000"/>
                  </a:schemeClr>
                </a:solidFill>
                <a:hlinkClick r:id="rId2"/>
              </a:rPr>
              <a:t>old-releases.ubuntu.com/releases/18.04.2/ubuntu-18.04.2-desktop</a:t>
            </a:r>
            <a:r>
              <a:rPr lang="en-US" altLang="ko-KR" sz="1600" dirty="0" smtClean="0">
                <a:solidFill>
                  <a:schemeClr val="accent5"/>
                </a:solidFill>
                <a:hlinkClick r:id="rId2"/>
              </a:rPr>
              <a:t>-</a:t>
            </a:r>
            <a:r>
              <a:rPr lang="en-US" altLang="ko-KR" sz="1600" dirty="0" smtClean="0">
                <a:solidFill>
                  <a:schemeClr val="tx2">
                    <a:lumMod val="75000"/>
                  </a:schemeClr>
                </a:solidFill>
                <a:hlinkClick r:id="rId2"/>
              </a:rPr>
              <a:t>amd64.iso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</a:t>
            </a:r>
            <a:r>
              <a:rPr lang="en-US" altLang="ko-KR" sz="1600" dirty="0" smtClean="0"/>
              <a:t>1-2 Server(B)</a:t>
            </a:r>
            <a:r>
              <a:rPr lang="ko-KR" altLang="en-US" sz="1600" dirty="0" smtClean="0"/>
              <a:t>용으로 </a:t>
            </a:r>
            <a:r>
              <a:rPr lang="ko-KR" altLang="en-US" sz="1600" dirty="0"/>
              <a:t>사용할 </a:t>
            </a:r>
            <a:r>
              <a:rPr lang="ko-KR" altLang="en-US" sz="1600" dirty="0" smtClean="0"/>
              <a:t>‘</a:t>
            </a:r>
            <a:r>
              <a:rPr lang="en-US" altLang="ko-KR" sz="1600" dirty="0"/>
              <a:t>Ubuntu Server 18.04.2 LTS(64bit)’</a:t>
            </a:r>
            <a:r>
              <a:rPr lang="ko-KR" altLang="en-US" sz="1600" dirty="0" smtClean="0"/>
              <a:t> 다운로드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en-US" altLang="ko-KR" sz="1600" dirty="0">
                <a:hlinkClick r:id="rId3"/>
              </a:rPr>
              <a:t>http://</a:t>
            </a:r>
            <a:r>
              <a:rPr lang="en-US" altLang="ko-KR" sz="1600" dirty="0" smtClean="0">
                <a:hlinkClick r:id="rId3"/>
              </a:rPr>
              <a:t>old-releases.ubuntu.com/releases/18.04.2/ubuntu</a:t>
            </a:r>
            <a:r>
              <a:rPr lang="en-US" altLang="ko-KR" sz="1600" dirty="0" smtClean="0">
                <a:solidFill>
                  <a:schemeClr val="accent5"/>
                </a:solidFill>
                <a:hlinkClick r:id="rId3"/>
              </a:rPr>
              <a:t>-</a:t>
            </a:r>
            <a:r>
              <a:rPr lang="en-US" altLang="ko-KR" sz="1600" dirty="0" smtClean="0">
                <a:hlinkClick r:id="rId3"/>
              </a:rPr>
              <a:t>18.04.2-live-server-amd64.iso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1-3 Client</a:t>
            </a:r>
            <a:r>
              <a:rPr lang="ko-KR" altLang="en-US" sz="1600" dirty="0"/>
              <a:t>용으로 사용할 우분투 </a:t>
            </a:r>
            <a:r>
              <a:rPr lang="ko-KR" altLang="en-US" sz="1600" dirty="0" err="1" smtClean="0"/>
              <a:t>플레이버스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중 하나인 ‘</a:t>
            </a:r>
            <a:r>
              <a:rPr lang="en-US" altLang="ko-KR" sz="1600" dirty="0" err="1"/>
              <a:t>Kubuntu</a:t>
            </a:r>
            <a:r>
              <a:rPr lang="en-US" altLang="ko-KR" sz="1600" dirty="0"/>
              <a:t> 18.04 LTS(64bit</a:t>
            </a:r>
            <a:r>
              <a:rPr lang="en-US" altLang="ko-KR" sz="1600" dirty="0" smtClean="0"/>
              <a:t>)’</a:t>
            </a:r>
            <a:r>
              <a:rPr lang="ko-KR" altLang="en-US" sz="1600" dirty="0" smtClean="0"/>
              <a:t> 다운로드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en-US" altLang="ko-KR" dirty="0" smtClean="0">
                <a:hlinkClick r:id="rId4"/>
              </a:rPr>
              <a:t>http</a:t>
            </a:r>
            <a:r>
              <a:rPr lang="en-US" altLang="ko-KR" dirty="0">
                <a:hlinkClick r:id="rId4"/>
              </a:rPr>
              <a:t>://</a:t>
            </a:r>
            <a:r>
              <a:rPr lang="en-US" altLang="ko-KR" dirty="0" smtClean="0">
                <a:hlinkClick r:id="rId4"/>
              </a:rPr>
              <a:t>cdimage.ubuntu.com/kubuntu/releases/18.04.2/release/kubuntu</a:t>
            </a:r>
            <a:r>
              <a:rPr lang="en-US" altLang="ko-KR" dirty="0" smtClean="0">
                <a:solidFill>
                  <a:schemeClr val="accent5"/>
                </a:solidFill>
                <a:hlinkClick r:id="rId4"/>
              </a:rPr>
              <a:t>-</a:t>
            </a:r>
            <a:r>
              <a:rPr lang="en-US" altLang="ko-KR" dirty="0" smtClean="0">
                <a:hlinkClick r:id="rId4"/>
              </a:rPr>
              <a:t>18.04.2-desktop-amd64.iso</a:t>
            </a:r>
            <a:endParaRPr lang="en-US" altLang="ko-KR" dirty="0"/>
          </a:p>
          <a:p>
            <a:pPr marL="93662" indent="0">
              <a:buNone/>
            </a:pPr>
            <a:r>
              <a:rPr lang="en-US" altLang="ko-KR" sz="1600" dirty="0"/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66"/>
          <a:stretch/>
        </p:blipFill>
        <p:spPr>
          <a:xfrm>
            <a:off x="701570" y="1868669"/>
            <a:ext cx="6171429" cy="5785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60"/>
          <a:stretch/>
        </p:blipFill>
        <p:spPr>
          <a:xfrm>
            <a:off x="701569" y="3542204"/>
            <a:ext cx="6171429" cy="7679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68" y="5404816"/>
            <a:ext cx="6171429" cy="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557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2-3] Server(B)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서버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3. </a:t>
            </a:r>
            <a:r>
              <a:rPr lang="ko-KR" altLang="en-US" sz="1600" dirty="0"/>
              <a:t>텍스트 모드에서 로그인하기</a:t>
            </a:r>
            <a:r>
              <a:rPr lang="en-US" altLang="ko-KR" sz="1600" dirty="0" smtClean="0"/>
              <a:t>  </a:t>
            </a:r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3-1 </a:t>
            </a:r>
            <a:r>
              <a:rPr lang="ko-KR" altLang="en-US" sz="1600" dirty="0"/>
              <a:t>컴퓨터가 다시 켜지면서 부팅 과정이 잠시 </a:t>
            </a:r>
            <a:r>
              <a:rPr lang="ko-KR" altLang="en-US" sz="1600" dirty="0" smtClean="0"/>
              <a:t>나타남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‘</a:t>
            </a:r>
            <a:r>
              <a:rPr lang="en-US" altLang="ko-KR" sz="1600" dirty="0"/>
              <a:t>Please remove the installation medium, then press ENTER’</a:t>
            </a:r>
            <a:r>
              <a:rPr lang="ko-KR" altLang="en-US" sz="1600" dirty="0"/>
              <a:t>라는 메시지에서 멈추면 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 err="1" smtClean="0"/>
              <a:t>가상머신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내부를 클릭한 후 </a:t>
            </a:r>
            <a:r>
              <a:rPr lang="en-US" altLang="ko-KR" sz="1600" dirty="0" smtClean="0"/>
              <a:t>Enter</a:t>
            </a:r>
            <a:r>
              <a:rPr lang="ko-KR" altLang="en-US" sz="1600" dirty="0" smtClean="0"/>
              <a:t> 누름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다시 부팅됨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 smtClean="0"/>
              <a:t>   3-2 </a:t>
            </a:r>
            <a:r>
              <a:rPr lang="ko-KR" altLang="en-US" sz="1600" dirty="0"/>
              <a:t>만약 ‘</a:t>
            </a:r>
            <a:r>
              <a:rPr lang="en-US" altLang="ko-KR" sz="1600" dirty="0"/>
              <a:t>[OK] Reached target Cloud-</a:t>
            </a:r>
            <a:r>
              <a:rPr lang="en-US" altLang="ko-KR" sz="1600" dirty="0" err="1"/>
              <a:t>init</a:t>
            </a:r>
            <a:r>
              <a:rPr lang="en-US" altLang="ko-KR" sz="1600" dirty="0"/>
              <a:t> target.’</a:t>
            </a:r>
            <a:r>
              <a:rPr lang="ko-KR" altLang="en-US" sz="1600" dirty="0"/>
              <a:t>이라는 메시지에서 멈추면 </a:t>
            </a:r>
            <a:r>
              <a:rPr lang="en-US" altLang="ko-KR" sz="1600" dirty="0" smtClean="0"/>
              <a:t>Enter </a:t>
            </a:r>
            <a:r>
              <a:rPr lang="ko-KR" altLang="en-US" sz="1600" dirty="0" smtClean="0"/>
              <a:t>누름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3-3 </a:t>
            </a:r>
            <a:r>
              <a:rPr lang="ko-KR" altLang="en-US" sz="1600" dirty="0"/>
              <a:t>이제부터 텍스트 모드로 </a:t>
            </a:r>
            <a:r>
              <a:rPr lang="ko-KR" altLang="en-US" sz="1600" dirty="0" smtClean="0"/>
              <a:t>사용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server-b </a:t>
            </a:r>
            <a:r>
              <a:rPr lang="en-US" altLang="ko-KR" sz="1600" dirty="0"/>
              <a:t>login</a:t>
            </a:r>
            <a:r>
              <a:rPr lang="ko-KR" altLang="en-US" sz="1600" dirty="0"/>
              <a:t>에는 설치할 때 생성한 이름 ‘</a:t>
            </a:r>
            <a:r>
              <a:rPr lang="en-US" altLang="ko-KR" sz="1600" b="1" dirty="0" err="1">
                <a:solidFill>
                  <a:srgbClr val="FF0000"/>
                </a:solidFill>
              </a:rPr>
              <a:t>ubuntu</a:t>
            </a:r>
            <a:r>
              <a:rPr lang="en-US" altLang="ko-KR" sz="1600" dirty="0"/>
              <a:t>’</a:t>
            </a:r>
            <a:r>
              <a:rPr lang="ko-KR" altLang="en-US" sz="1600" dirty="0" smtClean="0"/>
              <a:t>를</a:t>
            </a:r>
            <a:r>
              <a:rPr lang="en-US" altLang="ko-KR" sz="1600" dirty="0" smtClean="0"/>
              <a:t>,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 smtClean="0"/>
              <a:t>        Password</a:t>
            </a:r>
            <a:r>
              <a:rPr lang="ko-KR" altLang="en-US" sz="1600" dirty="0"/>
              <a:t>에는 설치할 때 설정한 비밀번호 ‘</a:t>
            </a:r>
            <a:r>
              <a:rPr lang="en-US" altLang="ko-KR" sz="1600" b="1" dirty="0" err="1">
                <a:solidFill>
                  <a:srgbClr val="FF0000"/>
                </a:solidFill>
              </a:rPr>
              <a:t>ubuntu</a:t>
            </a:r>
            <a:r>
              <a:rPr lang="en-US" altLang="ko-KR" sz="1600" dirty="0"/>
              <a:t>’</a:t>
            </a:r>
            <a:r>
              <a:rPr lang="ko-KR" altLang="en-US" sz="1600" dirty="0"/>
              <a:t>를 입력하고 </a:t>
            </a:r>
            <a:r>
              <a:rPr lang="en-US" altLang="ko-KR" sz="1600" dirty="0" smtClean="0"/>
              <a:t>Enter </a:t>
            </a:r>
            <a:r>
              <a:rPr lang="ko-KR" altLang="en-US" sz="1600" dirty="0" smtClean="0"/>
              <a:t>누름</a:t>
            </a:r>
            <a:r>
              <a:rPr lang="en-US" altLang="ko-KR" sz="1600" dirty="0" smtClean="0"/>
              <a:t> </a:t>
            </a:r>
          </a:p>
          <a:p>
            <a:pPr marL="93662" indent="0">
              <a:buNone/>
            </a:pPr>
            <a:r>
              <a:rPr lang="ko-KR" altLang="en-US" sz="1600" dirty="0" smtClean="0"/>
              <a:t>        암호를 올바르게 </a:t>
            </a:r>
            <a:r>
              <a:rPr lang="ko-KR" altLang="en-US" sz="1600" dirty="0"/>
              <a:t>입력하면 다음과 같이 ‘</a:t>
            </a:r>
            <a:r>
              <a:rPr lang="en-US" altLang="ko-KR" sz="1600" dirty="0" err="1"/>
              <a:t>ubuntu@server-b</a:t>
            </a:r>
            <a:r>
              <a:rPr lang="en-US" altLang="ko-KR" sz="1600" dirty="0"/>
              <a:t>:~$’</a:t>
            </a:r>
            <a:r>
              <a:rPr lang="ko-KR" altLang="en-US" sz="1600" dirty="0"/>
              <a:t>라는 프롬프트가 </a:t>
            </a:r>
            <a:r>
              <a:rPr lang="ko-KR" altLang="en-US" sz="1600" dirty="0" smtClean="0"/>
              <a:t>나타남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 smtClean="0"/>
              <a:t> </a:t>
            </a: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99" b="18269"/>
          <a:stretch/>
        </p:blipFill>
        <p:spPr>
          <a:xfrm>
            <a:off x="829372" y="2168860"/>
            <a:ext cx="7619048" cy="6750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58" b="2536"/>
          <a:stretch/>
        </p:blipFill>
        <p:spPr>
          <a:xfrm>
            <a:off x="829372" y="4554125"/>
            <a:ext cx="6695238" cy="21152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80</a:t>
            </a:r>
            <a:r>
              <a:rPr lang="en-US" altLang="ko-KR" sz="1200" dirty="0" smtClean="0">
                <a:latin typeface="+mn-ea"/>
                <a:ea typeface="+mn-ea"/>
              </a:rPr>
              <a:t>~91p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0536240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2-3] Server(B)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서버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4. </a:t>
            </a:r>
            <a:r>
              <a:rPr lang="ko-KR" altLang="en-US" sz="1600" dirty="0"/>
              <a:t>우분투 </a:t>
            </a:r>
            <a:r>
              <a:rPr lang="en-US" altLang="ko-KR" sz="1600" dirty="0"/>
              <a:t>18.04 LTS</a:t>
            </a:r>
            <a:r>
              <a:rPr lang="ko-KR" altLang="en-US" sz="1600" dirty="0"/>
              <a:t>의 소프트웨어 설치와 관련된 설정하기</a:t>
            </a:r>
            <a:r>
              <a:rPr lang="en-US" altLang="ko-KR" sz="1600" dirty="0" smtClean="0"/>
              <a:t>   </a:t>
            </a:r>
          </a:p>
          <a:p>
            <a:pPr marL="93662" indent="0">
              <a:buNone/>
            </a:pPr>
            <a:r>
              <a:rPr lang="en-US" altLang="ko-KR" sz="1600" dirty="0" smtClean="0"/>
              <a:t>    4-1 </a:t>
            </a:r>
            <a:r>
              <a:rPr lang="ko-KR" altLang="en-US" sz="1600" dirty="0"/>
              <a:t>다음 명령으로 폴더를 이동하고 </a:t>
            </a:r>
            <a:r>
              <a:rPr lang="en-US" altLang="ko-KR" sz="1600" dirty="0" err="1"/>
              <a:t>sources.list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파일 확인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4-2 </a:t>
            </a:r>
            <a:r>
              <a:rPr lang="ko-KR" altLang="en-US" sz="1600" dirty="0"/>
              <a:t>다음 명령으로 파일의 이름을 </a:t>
            </a:r>
            <a:r>
              <a:rPr lang="en-US" altLang="ko-KR" sz="1600" dirty="0" err="1"/>
              <a:t>sources.list.bak</a:t>
            </a:r>
            <a:r>
              <a:rPr lang="ko-KR" altLang="en-US" sz="1600" dirty="0"/>
              <a:t>로 변경</a:t>
            </a:r>
            <a:r>
              <a:rPr lang="en-US" altLang="ko-KR" sz="1600" dirty="0" smtClean="0"/>
              <a:t> 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 smtClean="0"/>
              <a:t> </a:t>
            </a: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32273"/>
          <a:stretch/>
        </p:blipFill>
        <p:spPr>
          <a:xfrm>
            <a:off x="926595" y="1460154"/>
            <a:ext cx="4915667" cy="9620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701" y="4229212"/>
            <a:ext cx="7258050" cy="6953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53" y="2523904"/>
            <a:ext cx="7828571" cy="10952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5"/>
          <a:stretch/>
        </p:blipFill>
        <p:spPr>
          <a:xfrm>
            <a:off x="928640" y="5040799"/>
            <a:ext cx="7828825" cy="11809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80</a:t>
            </a:r>
            <a:r>
              <a:rPr lang="en-US" altLang="ko-KR" sz="1200" dirty="0" smtClean="0">
                <a:latin typeface="+mn-ea"/>
                <a:ea typeface="+mn-ea"/>
              </a:rPr>
              <a:t>~91p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5400736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2-3] Server(B)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서버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4-3 </a:t>
            </a:r>
            <a:r>
              <a:rPr lang="ko-KR" altLang="en-US" sz="1600" dirty="0"/>
              <a:t>다음 명령으로 새로운 </a:t>
            </a:r>
            <a:r>
              <a:rPr lang="en-US" altLang="ko-KR" sz="1600" dirty="0" err="1"/>
              <a:t>sources.list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파일 다운로드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 smtClean="0"/>
              <a:t>  </a:t>
            </a:r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4-4 </a:t>
            </a:r>
            <a:r>
              <a:rPr lang="ko-KR" altLang="en-US" sz="1600" dirty="0"/>
              <a:t>변경한 내용을 </a:t>
            </a:r>
            <a:r>
              <a:rPr lang="en-US" altLang="ko-KR" sz="1600" b="1" dirty="0" err="1">
                <a:solidFill>
                  <a:srgbClr val="FF0000"/>
                </a:solidFill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</a:rPr>
              <a:t> apt-get update </a:t>
            </a:r>
            <a:r>
              <a:rPr lang="ko-KR" altLang="en-US" sz="1600" dirty="0"/>
              <a:t>명령으로 </a:t>
            </a:r>
            <a:r>
              <a:rPr lang="ko-KR" altLang="en-US" sz="1600" dirty="0" smtClean="0"/>
              <a:t>설정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 </a:t>
            </a:r>
            <a:r>
              <a:rPr lang="ko-KR" altLang="en-US" sz="1600" dirty="0" smtClean="0"/>
              <a:t>→ 앞으로는 우분투에서 패키지 설치할 때</a:t>
            </a:r>
            <a:r>
              <a:rPr lang="en-US" altLang="ko-KR" sz="1600" dirty="0" smtClean="0"/>
              <a:t>,</a:t>
            </a:r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   </a:t>
            </a:r>
            <a:r>
              <a:rPr lang="ko-KR" altLang="en-US" sz="1600" dirty="0" smtClean="0"/>
              <a:t> </a:t>
            </a:r>
            <a:r>
              <a:rPr lang="en-US" altLang="ko-KR" sz="1600" dirty="0" err="1"/>
              <a:t>sources.list</a:t>
            </a:r>
            <a:r>
              <a:rPr lang="en-US" altLang="ko-KR" sz="1600" dirty="0"/>
              <a:t> </a:t>
            </a:r>
            <a:r>
              <a:rPr lang="ko-KR" altLang="en-US" sz="1600" dirty="0"/>
              <a:t>파일의 지정된 사이트에서 다운로드 </a:t>
            </a:r>
            <a:r>
              <a:rPr lang="ko-KR" altLang="en-US" sz="1600" dirty="0" smtClean="0"/>
              <a:t>및 설치될 것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69" y="1133745"/>
            <a:ext cx="7277100" cy="10001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19" y="2258870"/>
            <a:ext cx="8207936" cy="19027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80</a:t>
            </a:r>
            <a:r>
              <a:rPr lang="en-US" altLang="ko-KR" sz="1200" dirty="0" smtClean="0">
                <a:latin typeface="+mn-ea"/>
                <a:ea typeface="+mn-ea"/>
              </a:rPr>
              <a:t>~91p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8856204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2-3] Server(B)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서버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5. </a:t>
            </a:r>
            <a:r>
              <a:rPr lang="ko-KR" altLang="en-US" sz="1600" dirty="0"/>
              <a:t>설정을 위해 해상도 조절하기</a:t>
            </a:r>
            <a:r>
              <a:rPr lang="en-US" altLang="ko-KR" sz="1600" dirty="0" smtClean="0"/>
              <a:t>   </a:t>
            </a:r>
          </a:p>
          <a:p>
            <a:pPr marL="93662" indent="0">
              <a:buNone/>
            </a:pPr>
            <a:r>
              <a:rPr lang="en-US" altLang="ko-KR" sz="1600" dirty="0" smtClean="0"/>
              <a:t>   5-1 </a:t>
            </a:r>
            <a:r>
              <a:rPr lang="ko-KR" altLang="en-US" sz="1600" dirty="0"/>
              <a:t>화면의 해상도를 </a:t>
            </a:r>
            <a:r>
              <a:rPr lang="en-US" altLang="ko-KR" sz="1600" dirty="0"/>
              <a:t>800×600</a:t>
            </a:r>
            <a:r>
              <a:rPr lang="ko-KR" altLang="en-US" sz="1600" dirty="0"/>
              <a:t>으로 변경하기 위해 다음 명령을 </a:t>
            </a:r>
            <a:r>
              <a:rPr lang="ko-KR" altLang="en-US" sz="1600" dirty="0" smtClean="0"/>
              <a:t>실행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en-US" altLang="ko-KR" dirty="0" smtClean="0"/>
              <a:t> </a:t>
            </a:r>
            <a:endParaRPr lang="en-US" altLang="ko-KR" sz="14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 smtClean="0"/>
              <a:t> </a:t>
            </a:r>
            <a:endParaRPr lang="en-US" altLang="ko-KR" sz="1400" dirty="0"/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55" y="1448522"/>
            <a:ext cx="7296150" cy="11906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5"/>
          <a:stretch/>
        </p:blipFill>
        <p:spPr>
          <a:xfrm>
            <a:off x="795776" y="2762777"/>
            <a:ext cx="7421629" cy="10066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80</a:t>
            </a:r>
            <a:r>
              <a:rPr lang="en-US" altLang="ko-KR" sz="1200" dirty="0" smtClean="0">
                <a:latin typeface="+mn-ea"/>
                <a:ea typeface="+mn-ea"/>
              </a:rPr>
              <a:t>~91p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0815477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2-3] Server(B)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서버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5-2 </a:t>
            </a:r>
            <a:r>
              <a:rPr lang="en-US" altLang="ko-KR" sz="1600" dirty="0"/>
              <a:t>vi</a:t>
            </a:r>
            <a:r>
              <a:rPr lang="ko-KR" altLang="en-US" sz="1600" dirty="0"/>
              <a:t>에서 내용을 편집하려면 먼저 </a:t>
            </a:r>
            <a:r>
              <a:rPr lang="en-US" altLang="ko-KR" sz="1600" dirty="0" smtClean="0"/>
              <a:t>A</a:t>
            </a:r>
            <a:r>
              <a:rPr lang="ko-KR" altLang="en-US" sz="1600" dirty="0" smtClean="0"/>
              <a:t>를 누름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왼쪽 </a:t>
            </a:r>
            <a:r>
              <a:rPr lang="ko-KR" altLang="en-US" sz="1600" dirty="0"/>
              <a:t>아래에 ‘</a:t>
            </a:r>
            <a:r>
              <a:rPr lang="en-US" altLang="ko-KR" sz="1600" b="1" dirty="0">
                <a:solidFill>
                  <a:srgbClr val="FF0000"/>
                </a:solidFill>
              </a:rPr>
              <a:t>-- INSERT --’</a:t>
            </a:r>
            <a:r>
              <a:rPr lang="ko-KR" altLang="en-US" sz="1600" dirty="0"/>
              <a:t>가 </a:t>
            </a:r>
            <a:r>
              <a:rPr lang="ko-KR" altLang="en-US" sz="1600" dirty="0" smtClean="0"/>
              <a:t>표시됨 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ko-KR" altLang="en-US" sz="1600" dirty="0"/>
              <a:t> </a:t>
            </a:r>
            <a:r>
              <a:rPr lang="ko-KR" altLang="en-US" sz="1600" dirty="0" smtClean="0"/>
              <a:t>       → 메모장처럼 </a:t>
            </a:r>
            <a:r>
              <a:rPr lang="ko-KR" altLang="en-US" sz="1600" dirty="0"/>
              <a:t>키보드의 모든 키를 편하게 사용할 수 </a:t>
            </a:r>
            <a:r>
              <a:rPr lang="ko-KR" altLang="en-US" sz="1600" dirty="0" smtClean="0"/>
              <a:t>있음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    </a:t>
            </a:r>
            <a:r>
              <a:rPr lang="ko-KR" altLang="en-US" sz="1600" dirty="0" smtClean="0"/>
              <a:t>단</a:t>
            </a:r>
            <a:r>
              <a:rPr lang="en-US" altLang="ko-KR" sz="1600" dirty="0"/>
              <a:t>, </a:t>
            </a:r>
            <a:r>
              <a:rPr lang="ko-KR" altLang="en-US" sz="1600" dirty="0"/>
              <a:t>숫자 패드가 작동하지 않을 </a:t>
            </a:r>
            <a:r>
              <a:rPr lang="ko-KR" altLang="en-US" sz="1600" dirty="0" smtClean="0"/>
              <a:t>수도 </a:t>
            </a:r>
            <a:r>
              <a:rPr lang="ko-KR" altLang="en-US" sz="1600" dirty="0"/>
              <a:t>있으니 숫자는 키보드 상단의 키를 </a:t>
            </a:r>
            <a:r>
              <a:rPr lang="ko-KR" altLang="en-US" sz="1600" dirty="0" smtClean="0"/>
              <a:t>사용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</a:t>
            </a:r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 smtClean="0"/>
              <a:t>일단 </a:t>
            </a:r>
            <a:r>
              <a:rPr lang="ko-KR" altLang="en-US" sz="1600" dirty="0"/>
              <a:t>다음과 같이 내용을 수정하여 </a:t>
            </a:r>
            <a:r>
              <a:rPr lang="en-US" altLang="ko-KR" sz="1600" dirty="0"/>
              <a:t>Server(B)</a:t>
            </a:r>
            <a:r>
              <a:rPr lang="ko-KR" altLang="en-US" sz="1600" dirty="0"/>
              <a:t>의 </a:t>
            </a:r>
            <a:r>
              <a:rPr lang="ko-KR" altLang="en-US" sz="1600" dirty="0" smtClean="0"/>
              <a:t>해상도 변경</a:t>
            </a:r>
            <a:r>
              <a:rPr lang="en-US" altLang="ko-KR" sz="1600" dirty="0" smtClean="0"/>
              <a:t>,</a:t>
            </a:r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 smtClean="0"/>
              <a:t>대문자와 </a:t>
            </a:r>
            <a:r>
              <a:rPr lang="ko-KR" altLang="en-US" sz="1600" dirty="0"/>
              <a:t>소문자를 정확히 </a:t>
            </a:r>
            <a:r>
              <a:rPr lang="ko-KR" altLang="en-US" sz="1600" dirty="0" smtClean="0"/>
              <a:t>구분하고 </a:t>
            </a:r>
            <a:r>
              <a:rPr lang="ko-KR" altLang="en-US" sz="1600" dirty="0"/>
              <a:t>띄어쓰기 없이 입력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 smtClean="0"/>
              <a:t> </a:t>
            </a: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91" y="2921614"/>
            <a:ext cx="7267575" cy="7239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33"/>
          <a:stretch/>
        </p:blipFill>
        <p:spPr>
          <a:xfrm>
            <a:off x="796625" y="3769142"/>
            <a:ext cx="7304762" cy="24777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80</a:t>
            </a:r>
            <a:r>
              <a:rPr lang="en-US" altLang="ko-KR" sz="1200" dirty="0" smtClean="0">
                <a:latin typeface="+mn-ea"/>
                <a:ea typeface="+mn-ea"/>
              </a:rPr>
              <a:t>~91p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4503090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2-3] Server(B)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서버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5"/>
            <a:ext cx="9080499" cy="6120680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5-3 </a:t>
            </a:r>
            <a:r>
              <a:rPr lang="ko-KR" altLang="en-US" sz="1600" dirty="0"/>
              <a:t>입력을 마친 후 </a:t>
            </a:r>
            <a:r>
              <a:rPr lang="en-US" altLang="ko-KR" sz="1600" b="1" dirty="0">
                <a:solidFill>
                  <a:srgbClr val="FF0000"/>
                </a:solidFill>
              </a:rPr>
              <a:t>Esc -:</a:t>
            </a:r>
            <a:r>
              <a:rPr lang="en-US" altLang="ko-KR" sz="1600" b="1" dirty="0" err="1">
                <a:solidFill>
                  <a:srgbClr val="FF0000"/>
                </a:solidFill>
              </a:rPr>
              <a:t>wq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(</a:t>
            </a:r>
            <a:r>
              <a:rPr lang="en-US" altLang="ko-KR" sz="1600" b="1" dirty="0">
                <a:solidFill>
                  <a:srgbClr val="FF0000"/>
                </a:solidFill>
              </a:rPr>
              <a:t> ; , W , Q )-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Enter</a:t>
            </a:r>
            <a:r>
              <a:rPr lang="ko-KR" altLang="en-US" sz="1600" dirty="0" smtClean="0"/>
              <a:t>를 </a:t>
            </a:r>
            <a:r>
              <a:rPr lang="ko-KR" altLang="en-US" sz="1600" dirty="0"/>
              <a:t>차례대로 누르면 다시 </a:t>
            </a:r>
            <a:r>
              <a:rPr lang="ko-KR" altLang="en-US" sz="1600" dirty="0" smtClean="0"/>
              <a:t>프롬프트가 나타남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ko-KR" altLang="en-US" sz="1600" dirty="0" smtClean="0"/>
              <a:t>       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:</a:t>
            </a:r>
            <a:r>
              <a:rPr lang="en-US" altLang="ko-KR" sz="1600" b="1" dirty="0" err="1">
                <a:solidFill>
                  <a:srgbClr val="FF0000"/>
                </a:solidFill>
              </a:rPr>
              <a:t>wq</a:t>
            </a:r>
            <a:r>
              <a:rPr lang="ko-KR" altLang="en-US" sz="1600" dirty="0"/>
              <a:t>는 변경된 내용을 저장하라는 의미</a:t>
            </a:r>
            <a:r>
              <a:rPr lang="en-US" altLang="ko-KR" sz="1600" dirty="0" smtClean="0"/>
              <a:t> </a:t>
            </a:r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5-4 </a:t>
            </a:r>
            <a:r>
              <a:rPr lang="ko-KR" altLang="en-US" sz="1600" dirty="0"/>
              <a:t>설정된 내용을 </a:t>
            </a:r>
            <a:r>
              <a:rPr lang="en-US" altLang="ko-KR" sz="1600" b="1" dirty="0" err="1">
                <a:solidFill>
                  <a:srgbClr val="FF0000"/>
                </a:solidFill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</a:rPr>
              <a:t> update-grub </a:t>
            </a:r>
            <a:r>
              <a:rPr lang="ko-KR" altLang="en-US" sz="1600" dirty="0"/>
              <a:t>명령으로 </a:t>
            </a:r>
            <a:r>
              <a:rPr lang="ko-KR" altLang="en-US" sz="1600" dirty="0" smtClean="0"/>
              <a:t>적용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 smtClean="0"/>
              <a:t>이때 </a:t>
            </a:r>
            <a:r>
              <a:rPr lang="ko-KR" altLang="en-US" sz="1600" dirty="0"/>
              <a:t>비밀번호를 입력하라고 하면 ‘</a:t>
            </a:r>
            <a:r>
              <a:rPr lang="en-US" altLang="ko-KR" sz="1600" b="1" dirty="0" err="1">
                <a:solidFill>
                  <a:srgbClr val="FF0000"/>
                </a:solidFill>
              </a:rPr>
              <a:t>ubuntu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 입력</a:t>
            </a:r>
            <a:r>
              <a:rPr lang="en-US" altLang="ko-KR" sz="1600" dirty="0" smtClean="0"/>
              <a:t>,</a:t>
            </a:r>
            <a:r>
              <a:rPr lang="en-US" altLang="ko-KR" sz="1600" dirty="0"/>
              <a:t>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reboot </a:t>
            </a:r>
            <a:r>
              <a:rPr lang="ko-KR" altLang="en-US" sz="1600" dirty="0"/>
              <a:t>명령으로 </a:t>
            </a:r>
            <a:r>
              <a:rPr lang="ko-KR" altLang="en-US" sz="1600" dirty="0" smtClean="0"/>
              <a:t>재부팅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</a:t>
            </a:r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5-5 </a:t>
            </a:r>
            <a:r>
              <a:rPr lang="ko-KR" altLang="en-US" sz="1600" dirty="0"/>
              <a:t>화면의 해상도가 </a:t>
            </a:r>
            <a:r>
              <a:rPr lang="en-US" altLang="ko-KR" sz="1600" dirty="0"/>
              <a:t>800×600</a:t>
            </a:r>
            <a:r>
              <a:rPr lang="ko-KR" altLang="en-US" sz="1600" dirty="0"/>
              <a:t>으로 변경되었을 </a:t>
            </a:r>
            <a:r>
              <a:rPr lang="ko-KR" altLang="en-US" sz="1600" dirty="0" smtClean="0"/>
              <a:t>것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 smtClean="0"/>
              <a:t>        </a:t>
            </a:r>
            <a:r>
              <a:rPr lang="ko-KR" altLang="en-US" sz="1600" dirty="0"/>
              <a:t>사용자와 비밀번호에 ‘</a:t>
            </a:r>
            <a:r>
              <a:rPr lang="en-US" altLang="ko-KR" sz="1600" b="1" dirty="0" err="1">
                <a:solidFill>
                  <a:srgbClr val="FF0000"/>
                </a:solidFill>
              </a:rPr>
              <a:t>ubuntu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입력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 smtClean="0"/>
              <a:t> </a:t>
            </a:r>
            <a:endParaRPr lang="en-US" altLang="ko-KR" sz="1400" dirty="0"/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82"/>
          <a:stretch/>
        </p:blipFill>
        <p:spPr>
          <a:xfrm>
            <a:off x="858026" y="1493785"/>
            <a:ext cx="6857143" cy="13803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26" y="3610960"/>
            <a:ext cx="6961905" cy="17619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80</a:t>
            </a:r>
            <a:r>
              <a:rPr lang="en-US" altLang="ko-KR" sz="1200" dirty="0" smtClean="0">
                <a:latin typeface="+mn-ea"/>
                <a:ea typeface="+mn-ea"/>
              </a:rPr>
              <a:t>~91p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9163135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2-3] Server(B)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서버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5"/>
            <a:ext cx="9080499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6. </a:t>
            </a:r>
            <a:r>
              <a:rPr lang="en-US" altLang="ko-KR" sz="1600" dirty="0"/>
              <a:t>root </a:t>
            </a:r>
            <a:r>
              <a:rPr lang="ko-KR" altLang="en-US" sz="1600" dirty="0"/>
              <a:t>사용자 활성화하기</a:t>
            </a:r>
            <a:r>
              <a:rPr lang="en-US" altLang="ko-KR" sz="1600" dirty="0" smtClean="0"/>
              <a:t> </a:t>
            </a:r>
          </a:p>
          <a:p>
            <a:pPr marL="93662" indent="0">
              <a:buNone/>
            </a:pPr>
            <a:r>
              <a:rPr lang="en-US" altLang="ko-KR" sz="1600" dirty="0" smtClean="0"/>
              <a:t>   6-1 </a:t>
            </a:r>
            <a:r>
              <a:rPr lang="ko-KR" altLang="en-US" sz="1600" dirty="0"/>
              <a:t>리눅스 관리자인 </a:t>
            </a:r>
            <a:r>
              <a:rPr lang="en-US" altLang="ko-KR" sz="1600" dirty="0"/>
              <a:t>root</a:t>
            </a:r>
            <a:r>
              <a:rPr lang="ko-KR" altLang="en-US" sz="1600" dirty="0"/>
              <a:t>를 활성화하고 비밀번호를 ‘</a:t>
            </a:r>
            <a:r>
              <a:rPr lang="en-US" altLang="ko-KR" sz="1600" dirty="0"/>
              <a:t>password’</a:t>
            </a:r>
            <a:r>
              <a:rPr lang="ko-KR" altLang="en-US" sz="1600" dirty="0"/>
              <a:t>로 </a:t>
            </a:r>
            <a:r>
              <a:rPr lang="ko-KR" altLang="en-US" sz="1600" dirty="0" smtClean="0"/>
              <a:t>설정하려면 </a:t>
            </a:r>
            <a:r>
              <a:rPr lang="ko-KR" altLang="en-US" sz="1600" dirty="0"/>
              <a:t>다음 </a:t>
            </a:r>
            <a:r>
              <a:rPr lang="ko-KR" altLang="en-US" sz="1600" dirty="0" smtClean="0"/>
              <a:t>명령 입력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ko-KR" altLang="en-US" sz="1600" dirty="0" smtClean="0"/>
              <a:t>        마지막에 </a:t>
            </a:r>
            <a:r>
              <a:rPr lang="ko-KR" altLang="en-US" sz="1600" dirty="0"/>
              <a:t>‘</a:t>
            </a:r>
            <a:r>
              <a:rPr lang="en-US" altLang="ko-KR" sz="1600" dirty="0"/>
              <a:t>password updated successfully’</a:t>
            </a:r>
            <a:r>
              <a:rPr lang="ko-KR" altLang="en-US" sz="1600" dirty="0"/>
              <a:t>라고 나타나면 성공</a:t>
            </a:r>
            <a:r>
              <a:rPr lang="en-US" altLang="ko-KR" sz="1600" dirty="0" smtClean="0"/>
              <a:t> </a:t>
            </a:r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 smtClean="0"/>
              <a:t>    6-2 </a:t>
            </a:r>
            <a:r>
              <a:rPr lang="en-US" altLang="ko-KR" sz="1600" b="1" dirty="0">
                <a:solidFill>
                  <a:srgbClr val="FF0000"/>
                </a:solidFill>
              </a:rPr>
              <a:t>reboot </a:t>
            </a:r>
            <a:r>
              <a:rPr lang="ko-KR" altLang="en-US" sz="1600" dirty="0"/>
              <a:t>명령으로 재부팅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 smtClean="0"/>
              <a:t> </a:t>
            </a: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41823"/>
          <a:stretch/>
        </p:blipFill>
        <p:spPr>
          <a:xfrm>
            <a:off x="743482" y="1853825"/>
            <a:ext cx="4651932" cy="13501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82" y="3293985"/>
            <a:ext cx="7621064" cy="14003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80</a:t>
            </a:r>
            <a:r>
              <a:rPr lang="en-US" altLang="ko-KR" sz="1200" dirty="0" smtClean="0">
                <a:latin typeface="+mn-ea"/>
                <a:ea typeface="+mn-ea"/>
              </a:rPr>
              <a:t>~91p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5663714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2-3] Server(B)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서버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7. </a:t>
            </a:r>
            <a:r>
              <a:rPr lang="en-US" altLang="ko-KR" sz="1600" dirty="0"/>
              <a:t>root </a:t>
            </a:r>
            <a:r>
              <a:rPr lang="ko-KR" altLang="en-US" sz="1600" dirty="0"/>
              <a:t>사용자로 접속하기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 smtClean="0"/>
              <a:t>   7-1 </a:t>
            </a:r>
            <a:r>
              <a:rPr lang="en-US" altLang="ko-KR" sz="1600" dirty="0"/>
              <a:t>login</a:t>
            </a:r>
            <a:r>
              <a:rPr lang="ko-KR" altLang="en-US" sz="1600" dirty="0"/>
              <a:t>에 ‘</a:t>
            </a:r>
            <a:r>
              <a:rPr lang="en-US" altLang="ko-KR" sz="1600" b="1" dirty="0">
                <a:solidFill>
                  <a:srgbClr val="FF0000"/>
                </a:solidFill>
              </a:rPr>
              <a:t>root</a:t>
            </a:r>
            <a:r>
              <a:rPr lang="en-US" altLang="ko-KR" sz="1600" dirty="0"/>
              <a:t>’</a:t>
            </a:r>
            <a:r>
              <a:rPr lang="ko-KR" altLang="en-US" sz="1600" dirty="0"/>
              <a:t>를</a:t>
            </a:r>
            <a:r>
              <a:rPr lang="en-US" altLang="ko-KR" sz="1600" dirty="0"/>
              <a:t>, </a:t>
            </a:r>
            <a:r>
              <a:rPr lang="ko-KR" altLang="en-US" sz="1600" dirty="0"/>
              <a:t>비밀번호에 ‘</a:t>
            </a:r>
            <a:r>
              <a:rPr lang="en-US" altLang="ko-KR" sz="1600" b="1" dirty="0">
                <a:solidFill>
                  <a:srgbClr val="FF0000"/>
                </a:solidFill>
              </a:rPr>
              <a:t>password</a:t>
            </a:r>
            <a:r>
              <a:rPr lang="en-US" altLang="ko-KR" sz="1600" dirty="0"/>
              <a:t>’</a:t>
            </a:r>
            <a:r>
              <a:rPr lang="ko-KR" altLang="en-US" sz="1600" dirty="0"/>
              <a:t>를 입력하여 접속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 smtClean="0"/>
              <a:t>   7-2 </a:t>
            </a:r>
            <a:r>
              <a:rPr lang="en-US" altLang="ko-KR" sz="1600" b="1" dirty="0" err="1">
                <a:solidFill>
                  <a:srgbClr val="FF0000"/>
                </a:solidFill>
              </a:rPr>
              <a:t>ufw</a:t>
            </a:r>
            <a:r>
              <a:rPr lang="en-US" altLang="ko-KR" sz="1600" b="1" dirty="0">
                <a:solidFill>
                  <a:srgbClr val="FF0000"/>
                </a:solidFill>
              </a:rPr>
              <a:t> enable </a:t>
            </a:r>
            <a:r>
              <a:rPr lang="ko-KR" altLang="en-US" sz="1600" dirty="0"/>
              <a:t>명령으로 방화벽을 </a:t>
            </a:r>
            <a:r>
              <a:rPr lang="ko-KR" altLang="en-US" sz="1600" dirty="0" smtClean="0"/>
              <a:t>켬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 smtClean="0"/>
              <a:t>설정을 </a:t>
            </a:r>
            <a:r>
              <a:rPr lang="ko-KR" altLang="en-US" sz="1600" dirty="0"/>
              <a:t>모두 마쳤으니 </a:t>
            </a:r>
            <a:r>
              <a:rPr lang="en-US" altLang="ko-KR" sz="1600" b="1" dirty="0">
                <a:solidFill>
                  <a:srgbClr val="FF0000"/>
                </a:solidFill>
              </a:rPr>
              <a:t>halt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–p </a:t>
            </a:r>
            <a:r>
              <a:rPr lang="ko-KR" altLang="en-US" sz="1600" dirty="0"/>
              <a:t>명령으로 </a:t>
            </a:r>
            <a:r>
              <a:rPr lang="ko-KR" altLang="en-US" sz="1600" dirty="0" smtClean="0"/>
              <a:t>컴퓨터 종료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 smtClean="0"/>
              <a:t> </a:t>
            </a: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32" y="1493785"/>
            <a:ext cx="7619048" cy="26761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80" y="5004175"/>
            <a:ext cx="7619048" cy="9238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80</a:t>
            </a:r>
            <a:r>
              <a:rPr lang="en-US" altLang="ko-KR" sz="1200" dirty="0" smtClean="0">
                <a:latin typeface="+mn-ea"/>
                <a:ea typeface="+mn-ea"/>
              </a:rPr>
              <a:t>~91p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5821383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2-3] Server(B)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서버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8. </a:t>
            </a:r>
            <a:r>
              <a:rPr lang="en-US" altLang="ko-KR" sz="1600" dirty="0"/>
              <a:t>DVD </a:t>
            </a:r>
            <a:r>
              <a:rPr lang="ko-KR" altLang="en-US" sz="1600" dirty="0"/>
              <a:t>제거 후 메모리 조절하기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 smtClean="0"/>
              <a:t>   8-1 VMware</a:t>
            </a:r>
            <a:r>
              <a:rPr lang="ko-KR" altLang="en-US" sz="1600" dirty="0" smtClean="0"/>
              <a:t> 다시 실행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>Server(B) </a:t>
            </a:r>
            <a:r>
              <a:rPr lang="ko-KR" altLang="en-US" sz="1600" dirty="0" err="1"/>
              <a:t>가상머신을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선택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>[Edit virtual machine settings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클릭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8-2 </a:t>
            </a:r>
            <a:r>
              <a:rPr lang="en-US" altLang="ko-KR" sz="1600" dirty="0"/>
              <a:t>CD/DVD (SATA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 선택한 후 </a:t>
            </a:r>
            <a:r>
              <a:rPr lang="ko-KR" altLang="en-US" sz="1600" dirty="0"/>
              <a:t>‘</a:t>
            </a:r>
            <a:r>
              <a:rPr lang="en-US" altLang="ko-KR" sz="1600" dirty="0"/>
              <a:t>Connect at power on’</a:t>
            </a:r>
            <a:r>
              <a:rPr lang="ko-KR" altLang="en-US" sz="1600" dirty="0"/>
              <a:t>의 </a:t>
            </a:r>
            <a:r>
              <a:rPr lang="ko-KR" altLang="en-US" sz="1600" dirty="0" smtClean="0"/>
              <a:t>체크 해제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 smtClean="0"/>
              <a:t>‘</a:t>
            </a:r>
            <a:r>
              <a:rPr lang="en-US" altLang="ko-KR" sz="1600" dirty="0"/>
              <a:t>Use physical drive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 선택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endParaRPr lang="en-US" altLang="ko-KR" dirty="0" smtClean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endParaRPr lang="en-US" altLang="ko-KR" dirty="0" smtClean="0"/>
          </a:p>
          <a:p>
            <a:pPr marL="93662" indent="0"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endParaRPr lang="en-US" altLang="ko-KR" sz="14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 smtClean="0"/>
              <a:t> </a:t>
            </a:r>
            <a:endParaRPr lang="en-US" altLang="ko-KR" sz="1400" dirty="0"/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2161065"/>
            <a:ext cx="6723809" cy="2895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80</a:t>
            </a:r>
            <a:r>
              <a:rPr lang="en-US" altLang="ko-KR" sz="1200" dirty="0" smtClean="0">
                <a:latin typeface="+mn-ea"/>
                <a:ea typeface="+mn-ea"/>
              </a:rPr>
              <a:t>~91p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6650682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2-3] Server(B)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서버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dirty="0" smtClean="0"/>
              <a:t> </a:t>
            </a:r>
            <a:r>
              <a:rPr lang="en-US" altLang="ko-KR" sz="1600" dirty="0"/>
              <a:t>8-3 </a:t>
            </a:r>
            <a:r>
              <a:rPr lang="ko-KR" altLang="en-US" sz="1600" dirty="0" err="1"/>
              <a:t>가상머신의</a:t>
            </a:r>
            <a:r>
              <a:rPr lang="ko-KR" altLang="en-US" sz="1600" dirty="0"/>
              <a:t> 메모리를 줄이기 위해 </a:t>
            </a:r>
            <a:r>
              <a:rPr lang="en-US" altLang="ko-KR" sz="1600" dirty="0" smtClean="0"/>
              <a:t>Memory</a:t>
            </a:r>
            <a:r>
              <a:rPr lang="ko-KR" altLang="en-US" sz="1600" dirty="0" smtClean="0"/>
              <a:t> 선택 </a:t>
            </a:r>
            <a:r>
              <a:rPr lang="ko-KR" altLang="en-US" sz="1600" dirty="0"/>
              <a:t>후 </a:t>
            </a:r>
            <a:r>
              <a:rPr lang="en-US" altLang="ko-KR" sz="1600" dirty="0"/>
              <a:t>512MB</a:t>
            </a:r>
            <a:r>
              <a:rPr lang="ko-KR" altLang="en-US" sz="1600" dirty="0"/>
              <a:t>로 </a:t>
            </a:r>
            <a:r>
              <a:rPr lang="ko-KR" altLang="en-US" sz="1600" dirty="0" smtClean="0"/>
              <a:t>변경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&lt;OK&gt;</a:t>
            </a:r>
            <a:r>
              <a:rPr lang="ko-KR" altLang="en-US" sz="1600" dirty="0" smtClean="0"/>
              <a:t> 클릭하여 설정 마</a:t>
            </a:r>
            <a:r>
              <a:rPr lang="ko-KR" altLang="en-US" sz="1600" dirty="0"/>
              <a:t>침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 smtClean="0"/>
              <a:t>9. </a:t>
            </a:r>
            <a:r>
              <a:rPr lang="en-US" altLang="ko-KR" sz="1600" dirty="0"/>
              <a:t>Server(B) </a:t>
            </a:r>
            <a:r>
              <a:rPr lang="ko-KR" altLang="en-US" sz="1600" dirty="0"/>
              <a:t>백업</a:t>
            </a:r>
            <a:r>
              <a:rPr lang="en-US" altLang="ko-KR" sz="1600" dirty="0"/>
              <a:t>(</a:t>
            </a:r>
            <a:r>
              <a:rPr lang="ko-KR" altLang="en-US" sz="1600" dirty="0"/>
              <a:t>스냅숏</a:t>
            </a:r>
            <a:r>
              <a:rPr lang="en-US" altLang="ko-KR" sz="1600" dirty="0"/>
              <a:t>)</a:t>
            </a:r>
            <a:r>
              <a:rPr lang="ko-KR" altLang="en-US" sz="1600" dirty="0"/>
              <a:t>하기</a:t>
            </a:r>
            <a:r>
              <a:rPr lang="en-US" altLang="ko-KR" sz="1600" dirty="0" smtClean="0"/>
              <a:t>   </a:t>
            </a:r>
          </a:p>
          <a:p>
            <a:pPr marL="93662" indent="0">
              <a:buNone/>
            </a:pPr>
            <a:r>
              <a:rPr lang="en-US" altLang="ko-KR" sz="1600" dirty="0" smtClean="0"/>
              <a:t>   9-1 </a:t>
            </a:r>
            <a:r>
              <a:rPr lang="ko-KR" altLang="en-US" sz="1600" dirty="0"/>
              <a:t>실행 중인 </a:t>
            </a:r>
            <a:r>
              <a:rPr lang="en-US" altLang="ko-KR" sz="1600" dirty="0"/>
              <a:t>VMware </a:t>
            </a:r>
            <a:r>
              <a:rPr lang="en-US" altLang="ko-KR" sz="1600" dirty="0" smtClean="0"/>
              <a:t>Player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모두 </a:t>
            </a:r>
            <a:r>
              <a:rPr lang="ko-KR" altLang="en-US" sz="1600" dirty="0" smtClean="0"/>
              <a:t>종료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 smtClean="0"/>
              <a:t>윈도우의 </a:t>
            </a:r>
            <a:r>
              <a:rPr lang="ko-KR" altLang="en-US" sz="1600" dirty="0"/>
              <a:t>파일 </a:t>
            </a:r>
            <a:r>
              <a:rPr lang="ko-KR" altLang="en-US" sz="1600" dirty="0" smtClean="0"/>
              <a:t>탐색기 실행</a:t>
            </a:r>
            <a:r>
              <a:rPr lang="en-US" altLang="ko-KR" sz="1600" dirty="0"/>
              <a:t>,</a:t>
            </a:r>
            <a:r>
              <a:rPr lang="en-US" altLang="ko-KR" sz="1600" dirty="0" smtClean="0"/>
              <a:t> Server(B)</a:t>
            </a:r>
            <a:r>
              <a:rPr lang="ko-KR" altLang="en-US" sz="1600" dirty="0" smtClean="0"/>
              <a:t>의 </a:t>
            </a:r>
            <a:r>
              <a:rPr lang="ko-KR" altLang="en-US" sz="1600" dirty="0"/>
              <a:t>폴더인 </a:t>
            </a:r>
            <a:r>
              <a:rPr lang="en-US" altLang="ko-KR" sz="1600" dirty="0"/>
              <a:t>C:\Linux\Server(B)\</a:t>
            </a:r>
            <a:r>
              <a:rPr lang="ko-KR" altLang="en-US" sz="1600" dirty="0"/>
              <a:t>를 통째로 </a:t>
            </a:r>
            <a:r>
              <a:rPr lang="ko-KR" altLang="en-US" sz="1600" dirty="0" smtClean="0"/>
              <a:t>  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C</a:t>
            </a:r>
            <a:r>
              <a:rPr lang="en-US" altLang="ko-KR" sz="1600" dirty="0"/>
              <a:t>:\Linux(</a:t>
            </a:r>
            <a:r>
              <a:rPr lang="ko-KR" altLang="en-US" sz="1600" dirty="0"/>
              <a:t>백업</a:t>
            </a:r>
            <a:r>
              <a:rPr lang="en-US" altLang="ko-KR" sz="1600" dirty="0"/>
              <a:t>)\ </a:t>
            </a:r>
            <a:r>
              <a:rPr lang="ko-KR" altLang="en-US" sz="1600" dirty="0"/>
              <a:t>폴더에 </a:t>
            </a:r>
            <a:r>
              <a:rPr lang="ko-KR" altLang="en-US" sz="1600" dirty="0" smtClean="0"/>
              <a:t>복사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 smtClean="0"/>
              <a:t>        ‘</a:t>
            </a:r>
            <a:r>
              <a:rPr lang="ko-KR" altLang="en-US" sz="1600" dirty="0" err="1"/>
              <a:t>이동’이</a:t>
            </a:r>
            <a:r>
              <a:rPr lang="ko-KR" altLang="en-US" sz="1600" dirty="0"/>
              <a:t> 아니라 ‘</a:t>
            </a:r>
            <a:r>
              <a:rPr lang="ko-KR" altLang="en-US" sz="1600" b="1" dirty="0">
                <a:solidFill>
                  <a:srgbClr val="FF0000"/>
                </a:solidFill>
              </a:rPr>
              <a:t>복사</a:t>
            </a:r>
            <a:r>
              <a:rPr lang="ko-KR" altLang="en-US" sz="1600" dirty="0" smtClean="0"/>
              <a:t>’ </a:t>
            </a:r>
            <a:r>
              <a:rPr lang="ko-KR" altLang="en-US" sz="1600" dirty="0"/>
              <a:t>해야 한다는 </a:t>
            </a:r>
            <a:r>
              <a:rPr lang="ko-KR" altLang="en-US" sz="1600" dirty="0" smtClean="0"/>
              <a:t>점 주의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 smtClean="0"/>
              <a:t>   9-2 </a:t>
            </a:r>
            <a:r>
              <a:rPr lang="ko-KR" altLang="en-US" sz="1600" dirty="0" smtClean="0"/>
              <a:t>복사되면 백업 </a:t>
            </a:r>
            <a:r>
              <a:rPr lang="ko-KR" altLang="en-US" sz="1600" dirty="0"/>
              <a:t>완료</a:t>
            </a:r>
            <a:r>
              <a:rPr lang="en-US" altLang="ko-KR" sz="1600" dirty="0" smtClean="0"/>
              <a:t> 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75" y="1475351"/>
            <a:ext cx="6723809" cy="21333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80</a:t>
            </a:r>
            <a:r>
              <a:rPr lang="en-US" altLang="ko-KR" sz="1200" dirty="0" smtClean="0">
                <a:latin typeface="+mn-ea"/>
                <a:ea typeface="+mn-ea"/>
              </a:rPr>
              <a:t>~91p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742952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 smtClean="0"/>
              <a:t>2-2] </a:t>
            </a:r>
            <a:r>
              <a:rPr lang="en-US" altLang="ko-KR" dirty="0"/>
              <a:t>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1. </a:t>
            </a:r>
            <a:r>
              <a:rPr lang="ko-KR" altLang="en-US" sz="1600" dirty="0" smtClean="0"/>
              <a:t>메모리 용량 확인하기</a:t>
            </a:r>
            <a:r>
              <a:rPr lang="en-US" altLang="ko-KR" sz="1600" dirty="0" smtClean="0"/>
              <a:t>   </a:t>
            </a:r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1-1 VMware</a:t>
            </a:r>
            <a:r>
              <a:rPr lang="ko-KR" altLang="en-US" sz="1600" dirty="0" smtClean="0"/>
              <a:t> 실행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1-2 </a:t>
            </a:r>
            <a:r>
              <a:rPr lang="ko-KR" altLang="en-US" sz="1600" dirty="0" err="1"/>
              <a:t>가상머신</a:t>
            </a:r>
            <a:r>
              <a:rPr lang="ko-KR" altLang="en-US" sz="1600" dirty="0"/>
              <a:t> 목록에서 </a:t>
            </a:r>
            <a:r>
              <a:rPr lang="en-US" altLang="ko-KR" sz="1600" dirty="0" smtClean="0"/>
              <a:t>Server</a:t>
            </a:r>
            <a:r>
              <a:rPr lang="ko-KR" altLang="en-US" sz="1600" dirty="0" smtClean="0"/>
              <a:t> 선택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[</a:t>
            </a:r>
            <a:r>
              <a:rPr lang="en-US" altLang="ko-KR" sz="1600" dirty="0"/>
              <a:t>Edit virtual machine settings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클릭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메모리가 </a:t>
            </a:r>
            <a:r>
              <a:rPr lang="en-US" altLang="ko-KR" sz="1600" dirty="0"/>
              <a:t>2GB</a:t>
            </a:r>
            <a:r>
              <a:rPr lang="ko-KR" altLang="en-US" sz="1600" dirty="0"/>
              <a:t>인지 </a:t>
            </a:r>
            <a:r>
              <a:rPr lang="ko-KR" altLang="en-US" sz="1600" dirty="0" smtClean="0"/>
              <a:t>확인</a:t>
            </a: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400" dirty="0"/>
          </a:p>
          <a:p>
            <a:pPr marL="436562" indent="-342900">
              <a:buAutoNum type="arabicPeriod"/>
            </a:pPr>
            <a:endParaRPr lang="en-US" altLang="ko-KR" sz="14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 smtClean="0"/>
              <a:t> </a:t>
            </a:r>
            <a:endParaRPr lang="en-US" altLang="ko-KR" sz="1400" dirty="0"/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62</a:t>
            </a:r>
            <a:r>
              <a:rPr lang="en-US" altLang="ko-KR" sz="1200" dirty="0" smtClean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71" y="2258870"/>
            <a:ext cx="8865985" cy="256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192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 smtClean="0"/>
              <a:t>2-4] </a:t>
            </a:r>
            <a:r>
              <a:rPr lang="en-US" altLang="ko-KR" dirty="0"/>
              <a:t>Client </a:t>
            </a:r>
            <a:r>
              <a:rPr lang="ko-KR" altLang="en-US" dirty="0" err="1"/>
              <a:t>가상머신에</a:t>
            </a:r>
            <a:r>
              <a:rPr lang="ko-KR" altLang="en-US" dirty="0"/>
              <a:t> </a:t>
            </a:r>
            <a:r>
              <a:rPr lang="ko-KR" altLang="en-US" dirty="0" err="1"/>
              <a:t>쿠분투</a:t>
            </a:r>
            <a:r>
              <a:rPr lang="ko-KR" altLang="en-US" dirty="0"/>
              <a:t> 설치하기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1. </a:t>
            </a:r>
            <a:r>
              <a:rPr lang="ko-KR" altLang="en-US" sz="1600" dirty="0"/>
              <a:t>메모리 용량 확인하기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 smtClean="0"/>
              <a:t>   1-1 VMware</a:t>
            </a:r>
            <a:r>
              <a:rPr lang="ko-KR" altLang="en-US" sz="1600" dirty="0" smtClean="0"/>
              <a:t> 실행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 err="1"/>
              <a:t>가상머신</a:t>
            </a:r>
            <a:r>
              <a:rPr lang="ko-KR" altLang="en-US" sz="1600" dirty="0"/>
              <a:t> 목록에서 </a:t>
            </a:r>
            <a:r>
              <a:rPr lang="en-US" altLang="ko-KR" sz="1600" dirty="0" smtClean="0"/>
              <a:t>Client</a:t>
            </a:r>
            <a:r>
              <a:rPr lang="ko-KR" altLang="en-US" sz="1600" dirty="0" smtClean="0"/>
              <a:t> 선택 </a:t>
            </a:r>
            <a:r>
              <a:rPr lang="ko-KR" altLang="en-US" sz="1600" dirty="0"/>
              <a:t>후 </a:t>
            </a:r>
            <a:r>
              <a:rPr lang="en-US" altLang="ko-KR" sz="1600" dirty="0"/>
              <a:t>RAM</a:t>
            </a:r>
            <a:r>
              <a:rPr lang="ko-KR" altLang="en-US" sz="1600" dirty="0"/>
              <a:t>이 </a:t>
            </a:r>
            <a:r>
              <a:rPr lang="en-US" altLang="ko-KR" sz="1600" dirty="0"/>
              <a:t>2GB</a:t>
            </a:r>
            <a:r>
              <a:rPr lang="ko-KR" altLang="en-US" sz="1600" dirty="0"/>
              <a:t>인지 </a:t>
            </a:r>
            <a:r>
              <a:rPr lang="ko-KR" altLang="en-US" sz="1600" dirty="0" smtClean="0"/>
              <a:t>확인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endParaRPr lang="en-US" altLang="ko-KR" dirty="0" smtClean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 smtClean="0"/>
              <a:t> </a:t>
            </a:r>
            <a:endParaRPr lang="en-US" altLang="ko-KR" sz="1400" dirty="0"/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74" y="1493785"/>
            <a:ext cx="6180952" cy="39428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630210" y="225177"/>
            <a:ext cx="1534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92</a:t>
            </a:r>
            <a:r>
              <a:rPr lang="en-US" altLang="ko-KR" sz="1200" dirty="0" smtClean="0">
                <a:latin typeface="+mn-ea"/>
                <a:ea typeface="+mn-ea"/>
              </a:rPr>
              <a:t>~102p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0920071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 smtClean="0"/>
              <a:t>2-4] </a:t>
            </a:r>
            <a:r>
              <a:rPr lang="en-US" altLang="ko-KR" dirty="0"/>
              <a:t>Client </a:t>
            </a:r>
            <a:r>
              <a:rPr lang="ko-KR" altLang="en-US" dirty="0" err="1"/>
              <a:t>가상머신에</a:t>
            </a:r>
            <a:r>
              <a:rPr lang="ko-KR" altLang="en-US" dirty="0"/>
              <a:t> </a:t>
            </a:r>
            <a:r>
              <a:rPr lang="ko-KR" altLang="en-US" dirty="0" err="1"/>
              <a:t>쿠분투</a:t>
            </a:r>
            <a:r>
              <a:rPr lang="ko-KR" altLang="en-US" dirty="0"/>
              <a:t> 설치하기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2. </a:t>
            </a:r>
            <a:r>
              <a:rPr lang="en-US" altLang="ko-KR" sz="1600" dirty="0"/>
              <a:t>Client </a:t>
            </a:r>
            <a:r>
              <a:rPr lang="ko-KR" altLang="en-US" sz="1600" dirty="0" err="1"/>
              <a:t>가상머신에</a:t>
            </a:r>
            <a:r>
              <a:rPr lang="ko-KR" altLang="en-US" sz="1600" dirty="0"/>
              <a:t> </a:t>
            </a:r>
            <a:r>
              <a:rPr lang="en-US" altLang="ko-KR" sz="1600" dirty="0"/>
              <a:t>ISO </a:t>
            </a:r>
            <a:r>
              <a:rPr lang="ko-KR" altLang="en-US" sz="1600" dirty="0"/>
              <a:t>파일 </a:t>
            </a:r>
            <a:r>
              <a:rPr lang="ko-KR" altLang="en-US" sz="1600" dirty="0" smtClean="0"/>
              <a:t>설치하기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2-1 </a:t>
            </a:r>
            <a:r>
              <a:rPr lang="en-US" altLang="ko-KR" sz="1600" dirty="0"/>
              <a:t>[Edit virtual machine settings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클릭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2-2 </a:t>
            </a:r>
            <a:r>
              <a:rPr lang="en-US" altLang="ko-KR" sz="1600" dirty="0"/>
              <a:t>CD/DVD (SATA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 선택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‘</a:t>
            </a:r>
            <a:r>
              <a:rPr lang="en-US" altLang="ko-KR" sz="1600" dirty="0"/>
              <a:t>Connect at power on’</a:t>
            </a:r>
            <a:r>
              <a:rPr lang="ko-KR" altLang="en-US" sz="1600" dirty="0"/>
              <a:t>에 체크 표시가 되어 있는지 </a:t>
            </a:r>
            <a:r>
              <a:rPr lang="ko-KR" altLang="en-US" sz="1600" dirty="0" smtClean="0"/>
              <a:t>확인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en-US" altLang="ko-KR" sz="1600" dirty="0"/>
              <a:t>‘Use ISO image file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 선택 </a:t>
            </a:r>
            <a:r>
              <a:rPr lang="ko-KR" altLang="en-US" sz="1600" dirty="0"/>
              <a:t>후 </a:t>
            </a:r>
            <a:r>
              <a:rPr lang="en-US" altLang="ko-KR" sz="1600" dirty="0" smtClean="0"/>
              <a:t>&lt;Browse&gt;</a:t>
            </a:r>
            <a:r>
              <a:rPr lang="ko-KR" altLang="en-US" sz="1600" dirty="0" smtClean="0"/>
              <a:t> 클릭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Client</a:t>
            </a:r>
            <a:r>
              <a:rPr lang="ko-KR" altLang="en-US" sz="1600" dirty="0"/>
              <a:t>용으로 사용할 ‘</a:t>
            </a:r>
            <a:r>
              <a:rPr lang="en-US" altLang="ko-KR" sz="1600" dirty="0"/>
              <a:t>kubuntu-18.04.2-desktop-amd64.iso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선택하고 </a:t>
            </a:r>
            <a:r>
              <a:rPr lang="en-US" altLang="ko-KR" sz="1600" dirty="0" smtClean="0"/>
              <a:t>&lt;OK&gt;</a:t>
            </a:r>
            <a:r>
              <a:rPr lang="ko-KR" altLang="en-US" sz="1600" dirty="0" smtClean="0"/>
              <a:t> 클릭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2-3 </a:t>
            </a:r>
            <a:r>
              <a:rPr lang="en-US" altLang="ko-KR" sz="1600" dirty="0"/>
              <a:t>[Play virtual machine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클릭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가상머신</a:t>
            </a:r>
            <a:r>
              <a:rPr lang="ko-KR" altLang="en-US" sz="1600" dirty="0" smtClean="0"/>
              <a:t> 부팅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 smtClean="0"/>
              <a:t> </a:t>
            </a:r>
            <a:endParaRPr lang="en-US" altLang="ko-KR" sz="1400" dirty="0"/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0" y="2528900"/>
            <a:ext cx="6723809" cy="29523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630210" y="225177"/>
            <a:ext cx="1534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92</a:t>
            </a:r>
            <a:r>
              <a:rPr lang="en-US" altLang="ko-KR" sz="1200" dirty="0" smtClean="0">
                <a:latin typeface="+mn-ea"/>
                <a:ea typeface="+mn-ea"/>
              </a:rPr>
              <a:t>~102p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6826903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2-4] Client </a:t>
            </a:r>
            <a:r>
              <a:rPr lang="ko-KR" altLang="en-US" dirty="0" err="1"/>
              <a:t>가상머신에</a:t>
            </a:r>
            <a:r>
              <a:rPr lang="ko-KR" altLang="en-US" dirty="0"/>
              <a:t> </a:t>
            </a:r>
            <a:r>
              <a:rPr lang="ko-KR" altLang="en-US" dirty="0" err="1"/>
              <a:t>쿠분투</a:t>
            </a:r>
            <a:r>
              <a:rPr lang="ko-KR" altLang="en-US" dirty="0"/>
              <a:t>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3. </a:t>
            </a:r>
            <a:r>
              <a:rPr lang="ko-KR" altLang="en-US" sz="1600" dirty="0" err="1"/>
              <a:t>쿠분투</a:t>
            </a:r>
            <a:r>
              <a:rPr lang="ko-KR" altLang="en-US" sz="1600" dirty="0"/>
              <a:t> 설치하기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 smtClean="0"/>
              <a:t>   3-1 </a:t>
            </a:r>
            <a:r>
              <a:rPr lang="ko-KR" altLang="en-US" sz="1600" dirty="0" err="1" smtClean="0"/>
              <a:t>쿠분투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로고 화면이 </a:t>
            </a:r>
            <a:r>
              <a:rPr lang="ko-KR" altLang="en-US" sz="1600" dirty="0" smtClean="0"/>
              <a:t>나타</a:t>
            </a:r>
            <a:r>
              <a:rPr lang="ko-KR" altLang="en-US" sz="1600" dirty="0"/>
              <a:t>남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 smtClean="0"/>
              <a:t>   </a:t>
            </a:r>
            <a:r>
              <a:rPr lang="en-US" altLang="ko-KR" sz="1600" dirty="0"/>
              <a:t>3-2 [</a:t>
            </a:r>
            <a:r>
              <a:rPr lang="ko-KR" altLang="en-US" sz="1600" dirty="0"/>
              <a:t>환영합니다</a:t>
            </a:r>
            <a:r>
              <a:rPr lang="en-US" altLang="ko-KR" sz="1600" dirty="0"/>
              <a:t>] </a:t>
            </a:r>
            <a:r>
              <a:rPr lang="ko-KR" altLang="en-US" sz="1600" dirty="0"/>
              <a:t>창이 나타나면 ‘한국어</a:t>
            </a:r>
            <a:r>
              <a:rPr lang="ko-KR" altLang="en-US" sz="1600" dirty="0" smtClean="0"/>
              <a:t>’ 선택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&lt;</a:t>
            </a:r>
            <a:r>
              <a:rPr lang="en-US" altLang="ko-KR" sz="1600" dirty="0" err="1"/>
              <a:t>Kubuntu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설치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클릭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 smtClean="0"/>
              <a:t> </a:t>
            </a:r>
            <a:endParaRPr lang="en-US" altLang="ko-KR" sz="1400" dirty="0"/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0" y="1448780"/>
            <a:ext cx="2385265" cy="14087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0"/>
          <a:stretch/>
        </p:blipFill>
        <p:spPr>
          <a:xfrm>
            <a:off x="881590" y="3241626"/>
            <a:ext cx="4802868" cy="34735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630210" y="225177"/>
            <a:ext cx="1534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92</a:t>
            </a:r>
            <a:r>
              <a:rPr lang="en-US" altLang="ko-KR" sz="1200" dirty="0" smtClean="0">
                <a:latin typeface="+mn-ea"/>
                <a:ea typeface="+mn-ea"/>
              </a:rPr>
              <a:t>~102p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5319239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2-4] Client </a:t>
            </a:r>
            <a:r>
              <a:rPr lang="ko-KR" altLang="en-US" dirty="0" err="1"/>
              <a:t>가상머신에</a:t>
            </a:r>
            <a:r>
              <a:rPr lang="ko-KR" altLang="en-US" dirty="0"/>
              <a:t> </a:t>
            </a:r>
            <a:r>
              <a:rPr lang="ko-KR" altLang="en-US" dirty="0" err="1"/>
              <a:t>쿠분투</a:t>
            </a:r>
            <a:r>
              <a:rPr lang="ko-KR" altLang="en-US" dirty="0"/>
              <a:t>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3-3 </a:t>
            </a:r>
            <a:r>
              <a:rPr lang="ko-KR" altLang="en-US" sz="1600" dirty="0" smtClean="0"/>
              <a:t>‘</a:t>
            </a:r>
            <a:r>
              <a:rPr lang="ko-KR" altLang="en-US" sz="1600" dirty="0"/>
              <a:t>한국어</a:t>
            </a:r>
            <a:r>
              <a:rPr lang="en-US" altLang="ko-KR" sz="1600" dirty="0"/>
              <a:t>-</a:t>
            </a:r>
            <a:r>
              <a:rPr lang="ko-KR" altLang="en-US" sz="1600" dirty="0"/>
              <a:t>한국어</a:t>
            </a:r>
            <a:r>
              <a:rPr lang="en-US" altLang="ko-KR" sz="1600" dirty="0"/>
              <a:t>(101/104</a:t>
            </a:r>
            <a:r>
              <a:rPr lang="ko-KR" altLang="en-US" sz="1600" dirty="0"/>
              <a:t>키 호환</a:t>
            </a:r>
            <a:r>
              <a:rPr lang="en-US" altLang="ko-KR" sz="1600" dirty="0"/>
              <a:t>)’</a:t>
            </a:r>
            <a:r>
              <a:rPr lang="ko-KR" altLang="en-US" sz="1600" dirty="0"/>
              <a:t>이 선택되어 있는 </a:t>
            </a:r>
            <a:r>
              <a:rPr lang="ko-KR" altLang="en-US" sz="1600" dirty="0" smtClean="0"/>
              <a:t>것 확인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계속하기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클릭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endParaRPr lang="en-US" altLang="ko-KR" dirty="0" smtClean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endParaRPr lang="en-US" altLang="ko-KR" dirty="0" smtClean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endParaRPr lang="en-US" altLang="ko-KR" dirty="0" smtClean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0" y="1133745"/>
            <a:ext cx="7619048" cy="41523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630210" y="225177"/>
            <a:ext cx="1534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92</a:t>
            </a:r>
            <a:r>
              <a:rPr lang="en-US" altLang="ko-KR" sz="1200" dirty="0" smtClean="0">
                <a:latin typeface="+mn-ea"/>
                <a:ea typeface="+mn-ea"/>
              </a:rPr>
              <a:t>~102p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6847376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2-4] Client </a:t>
            </a:r>
            <a:r>
              <a:rPr lang="ko-KR" altLang="en-US" dirty="0" err="1"/>
              <a:t>가상머신에</a:t>
            </a:r>
            <a:r>
              <a:rPr lang="ko-KR" altLang="en-US" dirty="0"/>
              <a:t> </a:t>
            </a:r>
            <a:r>
              <a:rPr lang="ko-KR" altLang="en-US" dirty="0" err="1"/>
              <a:t>쿠분투</a:t>
            </a:r>
            <a:r>
              <a:rPr lang="ko-KR" altLang="en-US" dirty="0"/>
              <a:t>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3-4 </a:t>
            </a:r>
            <a:r>
              <a:rPr lang="en-US" altLang="ko-KR" sz="1600" dirty="0"/>
              <a:t>[</a:t>
            </a:r>
            <a:r>
              <a:rPr lang="ko-KR" altLang="en-US" sz="1600" dirty="0"/>
              <a:t>업데이트 및 기타 소프트웨어</a:t>
            </a:r>
            <a:r>
              <a:rPr lang="en-US" altLang="ko-KR" sz="1600" dirty="0"/>
              <a:t>] </a:t>
            </a:r>
            <a:r>
              <a:rPr lang="ko-KR" altLang="en-US" sz="1600" dirty="0" smtClean="0"/>
              <a:t>창에서 </a:t>
            </a:r>
            <a:r>
              <a:rPr lang="ko-KR" altLang="en-US" sz="1600" dirty="0"/>
              <a:t>‘일반 설치</a:t>
            </a:r>
            <a:r>
              <a:rPr lang="ko-KR" altLang="en-US" sz="1600" dirty="0" smtClean="0"/>
              <a:t>’ 선택</a:t>
            </a:r>
            <a:r>
              <a:rPr lang="en-US" altLang="ko-KR" sz="1600" dirty="0" smtClean="0"/>
              <a:t>,</a:t>
            </a:r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 smtClean="0"/>
              <a:t>‘</a:t>
            </a:r>
            <a:r>
              <a:rPr lang="en-US" altLang="ko-KR" sz="1600" dirty="0" err="1"/>
              <a:t>Kubuntu</a:t>
            </a:r>
            <a:r>
              <a:rPr lang="en-US" altLang="ko-KR" sz="1600" dirty="0"/>
              <a:t> </a:t>
            </a:r>
            <a:r>
              <a:rPr lang="ko-KR" altLang="en-US" sz="1600" dirty="0"/>
              <a:t>설치 중 업데이트 </a:t>
            </a:r>
            <a:r>
              <a:rPr lang="ko-KR" altLang="en-US" sz="1600" dirty="0" err="1"/>
              <a:t>다운로드’의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체크 해제 후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계속하기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클릭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 smtClean="0"/>
              <a:t> </a:t>
            </a:r>
            <a:endParaRPr lang="en-US" altLang="ko-KR" sz="1400" dirty="0"/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0" y="1565827"/>
            <a:ext cx="7619048" cy="40857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630210" y="225177"/>
            <a:ext cx="1534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92</a:t>
            </a:r>
            <a:r>
              <a:rPr lang="en-US" altLang="ko-KR" sz="1200" dirty="0" smtClean="0">
                <a:latin typeface="+mn-ea"/>
                <a:ea typeface="+mn-ea"/>
              </a:rPr>
              <a:t>~102p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152677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2-4] Client </a:t>
            </a:r>
            <a:r>
              <a:rPr lang="ko-KR" altLang="en-US" dirty="0" err="1"/>
              <a:t>가상머신에</a:t>
            </a:r>
            <a:r>
              <a:rPr lang="ko-KR" altLang="en-US" dirty="0"/>
              <a:t> </a:t>
            </a:r>
            <a:r>
              <a:rPr lang="ko-KR" altLang="en-US" dirty="0" err="1"/>
              <a:t>쿠분투</a:t>
            </a:r>
            <a:r>
              <a:rPr lang="ko-KR" altLang="en-US" dirty="0"/>
              <a:t>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3-5 </a:t>
            </a:r>
            <a:r>
              <a:rPr lang="en-US" altLang="ko-KR" sz="1600" dirty="0"/>
              <a:t>[</a:t>
            </a:r>
            <a:r>
              <a:rPr lang="ko-KR" altLang="en-US" sz="1600" dirty="0"/>
              <a:t>설치 형식</a:t>
            </a:r>
            <a:r>
              <a:rPr lang="en-US" altLang="ko-KR" sz="1600" dirty="0"/>
              <a:t>] </a:t>
            </a:r>
            <a:r>
              <a:rPr lang="ko-KR" altLang="en-US" sz="1600" dirty="0" smtClean="0"/>
              <a:t>창에서 </a:t>
            </a:r>
            <a:r>
              <a:rPr lang="ko-KR" altLang="en-US" sz="1600" dirty="0"/>
              <a:t>‘자동</a:t>
            </a:r>
            <a:r>
              <a:rPr lang="en-US" altLang="ko-KR" sz="1600" dirty="0"/>
              <a:t>-</a:t>
            </a:r>
            <a:r>
              <a:rPr lang="ko-KR" altLang="en-US" sz="1600" dirty="0"/>
              <a:t>디스크 전체 </a:t>
            </a:r>
            <a:r>
              <a:rPr lang="ko-KR" altLang="en-US" sz="1600" dirty="0" err="1"/>
              <a:t>사용’이</a:t>
            </a:r>
            <a:r>
              <a:rPr lang="ko-KR" altLang="en-US" sz="1600" dirty="0"/>
              <a:t> 선택된 </a:t>
            </a:r>
            <a:r>
              <a:rPr lang="ko-KR" altLang="en-US" sz="1600" dirty="0" smtClean="0"/>
              <a:t>상태 확인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지금 설치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클릭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 smtClean="0"/>
              <a:t>메시지 </a:t>
            </a:r>
            <a:r>
              <a:rPr lang="ko-KR" altLang="en-US" sz="1600" dirty="0"/>
              <a:t>창이 나타나면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계속하기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클릭</a:t>
            </a:r>
            <a:endParaRPr lang="en-US" altLang="ko-KR" sz="16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0" y="1493785"/>
            <a:ext cx="7619048" cy="48380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630210" y="225177"/>
            <a:ext cx="1534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92</a:t>
            </a:r>
            <a:r>
              <a:rPr lang="en-US" altLang="ko-KR" sz="1200" dirty="0" smtClean="0">
                <a:latin typeface="+mn-ea"/>
                <a:ea typeface="+mn-ea"/>
              </a:rPr>
              <a:t>~102p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40561783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2-4] Client </a:t>
            </a:r>
            <a:r>
              <a:rPr lang="ko-KR" altLang="en-US" dirty="0" err="1"/>
              <a:t>가상머신에</a:t>
            </a:r>
            <a:r>
              <a:rPr lang="ko-KR" altLang="en-US" dirty="0"/>
              <a:t> </a:t>
            </a:r>
            <a:r>
              <a:rPr lang="ko-KR" altLang="en-US" dirty="0" err="1"/>
              <a:t>쿠분투</a:t>
            </a:r>
            <a:r>
              <a:rPr lang="ko-KR" altLang="en-US" dirty="0"/>
              <a:t>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dirty="0" smtClean="0"/>
              <a:t>   </a:t>
            </a:r>
            <a:r>
              <a:rPr lang="en-US" altLang="ko-KR" sz="1600" dirty="0" smtClean="0"/>
              <a:t>3-6 </a:t>
            </a:r>
            <a:r>
              <a:rPr lang="ko-KR" altLang="en-US" sz="1600" dirty="0" smtClean="0"/>
              <a:t>기본 </a:t>
            </a:r>
            <a:r>
              <a:rPr lang="ko-KR" altLang="en-US" sz="1600" dirty="0"/>
              <a:t>값인 ‘대한민국 </a:t>
            </a:r>
            <a:r>
              <a:rPr lang="ko-KR" altLang="en-US" sz="1600" dirty="0" err="1"/>
              <a:t>시간’이</a:t>
            </a:r>
            <a:r>
              <a:rPr lang="ko-KR" altLang="en-US" sz="1600" dirty="0"/>
              <a:t> 선택된 상태에서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계속하기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클릭</a:t>
            </a:r>
            <a:r>
              <a:rPr lang="en-US" altLang="ko-KR" sz="1600" dirty="0" smtClean="0"/>
              <a:t> 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 smtClean="0"/>
              <a:t> </a:t>
            </a:r>
            <a:endParaRPr lang="en-US" altLang="ko-KR" sz="1400" dirty="0"/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39" y="1178750"/>
            <a:ext cx="7619048" cy="34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630210" y="225177"/>
            <a:ext cx="1534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92</a:t>
            </a:r>
            <a:r>
              <a:rPr lang="en-US" altLang="ko-KR" sz="1200" dirty="0" smtClean="0">
                <a:latin typeface="+mn-ea"/>
                <a:ea typeface="+mn-ea"/>
              </a:rPr>
              <a:t>~102p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7217905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2-4] Client </a:t>
            </a:r>
            <a:r>
              <a:rPr lang="ko-KR" altLang="en-US" dirty="0" err="1"/>
              <a:t>가상머신에</a:t>
            </a:r>
            <a:r>
              <a:rPr lang="ko-KR" altLang="en-US" dirty="0"/>
              <a:t> </a:t>
            </a:r>
            <a:r>
              <a:rPr lang="ko-KR" altLang="en-US" dirty="0" err="1"/>
              <a:t>쿠분투</a:t>
            </a:r>
            <a:r>
              <a:rPr lang="ko-KR" altLang="en-US" dirty="0"/>
              <a:t>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3-7 </a:t>
            </a:r>
            <a:r>
              <a:rPr lang="ko-KR" altLang="en-US" sz="1600" dirty="0" smtClean="0"/>
              <a:t>이름과 </a:t>
            </a:r>
            <a:r>
              <a:rPr lang="ko-KR" altLang="en-US" sz="1600" dirty="0"/>
              <a:t>암호에 모두 ‘</a:t>
            </a:r>
            <a:r>
              <a:rPr lang="en-US" altLang="ko-KR" sz="1600" b="1" dirty="0" err="1">
                <a:solidFill>
                  <a:srgbClr val="FF0000"/>
                </a:solidFill>
              </a:rPr>
              <a:t>ubuntu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 입력 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 smtClean="0"/>
              <a:t>컴퓨터 </a:t>
            </a:r>
            <a:r>
              <a:rPr lang="ko-KR" altLang="en-US" sz="1600" dirty="0"/>
              <a:t>이름에 ‘</a:t>
            </a:r>
            <a:r>
              <a:rPr lang="en-US" altLang="ko-KR" sz="1600" b="1" dirty="0">
                <a:solidFill>
                  <a:srgbClr val="FF0000"/>
                </a:solidFill>
              </a:rPr>
              <a:t>client</a:t>
            </a:r>
            <a:r>
              <a:rPr lang="en-US" altLang="ko-KR" sz="1600" dirty="0"/>
              <a:t>’</a:t>
            </a:r>
            <a:r>
              <a:rPr lang="ko-KR" altLang="en-US" sz="1600" dirty="0"/>
              <a:t>를 입력한 후 ‘자동으로 로그인</a:t>
            </a:r>
            <a:r>
              <a:rPr lang="ko-KR" altLang="en-US" sz="1600" dirty="0" smtClean="0"/>
              <a:t>’ 선택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계속하기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클릭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endParaRPr lang="en-US" altLang="ko-KR" dirty="0" smtClean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endParaRPr lang="en-US" altLang="ko-KR" dirty="0" smtClean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endParaRPr lang="en-US" altLang="ko-KR" dirty="0" smtClean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dirty="0" smtClean="0"/>
              <a:t>   </a:t>
            </a: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 smtClean="0"/>
              <a:t> </a:t>
            </a:r>
            <a:endParaRPr lang="en-US" altLang="ko-KR" sz="1400" dirty="0"/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39" y="1493785"/>
            <a:ext cx="7619048" cy="4580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630210" y="225177"/>
            <a:ext cx="1534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92</a:t>
            </a:r>
            <a:r>
              <a:rPr lang="en-US" altLang="ko-KR" sz="1200" dirty="0" smtClean="0">
                <a:latin typeface="+mn-ea"/>
                <a:ea typeface="+mn-ea"/>
              </a:rPr>
              <a:t>~102p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5526198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2-4] Client </a:t>
            </a:r>
            <a:r>
              <a:rPr lang="ko-KR" altLang="en-US" dirty="0" err="1"/>
              <a:t>가상머신에</a:t>
            </a:r>
            <a:r>
              <a:rPr lang="ko-KR" altLang="en-US" dirty="0"/>
              <a:t> </a:t>
            </a:r>
            <a:r>
              <a:rPr lang="ko-KR" altLang="en-US" dirty="0" err="1"/>
              <a:t>쿠분투</a:t>
            </a:r>
            <a:r>
              <a:rPr lang="ko-KR" altLang="en-US" dirty="0"/>
              <a:t>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3-8 </a:t>
            </a:r>
            <a:r>
              <a:rPr lang="ko-KR" altLang="en-US" sz="1600" dirty="0" smtClean="0"/>
              <a:t>설치 진행</a:t>
            </a: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 smtClean="0"/>
              <a:t> </a:t>
            </a:r>
            <a:endParaRPr lang="en-US" altLang="ko-KR" sz="1400" dirty="0"/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0" y="1133745"/>
            <a:ext cx="7488228" cy="44554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630210" y="225177"/>
            <a:ext cx="1534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92</a:t>
            </a:r>
            <a:r>
              <a:rPr lang="en-US" altLang="ko-KR" sz="1200" dirty="0" smtClean="0">
                <a:latin typeface="+mn-ea"/>
                <a:ea typeface="+mn-ea"/>
              </a:rPr>
              <a:t>~102p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4779048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2-4] Client </a:t>
            </a:r>
            <a:r>
              <a:rPr lang="ko-KR" altLang="en-US" dirty="0" err="1"/>
              <a:t>가상머신에</a:t>
            </a:r>
            <a:r>
              <a:rPr lang="ko-KR" altLang="en-US" dirty="0"/>
              <a:t> </a:t>
            </a:r>
            <a:r>
              <a:rPr lang="ko-KR" altLang="en-US" dirty="0" err="1"/>
              <a:t>쿠분투</a:t>
            </a:r>
            <a:r>
              <a:rPr lang="ko-KR" altLang="en-US" dirty="0"/>
              <a:t>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3-9 </a:t>
            </a:r>
            <a:r>
              <a:rPr lang="ko-KR" altLang="en-US" sz="1600" dirty="0"/>
              <a:t>설치가 완료되면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지금 다시 시작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클릭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Client</a:t>
            </a:r>
            <a:r>
              <a:rPr lang="ko-KR" altLang="en-US" sz="1600" dirty="0" smtClean="0"/>
              <a:t> 재부팅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</a:t>
            </a:r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3-10 </a:t>
            </a:r>
            <a:r>
              <a:rPr lang="ko-KR" altLang="en-US" sz="1600" dirty="0"/>
              <a:t>재부팅 후 </a:t>
            </a:r>
            <a:r>
              <a:rPr lang="en-US" altLang="ko-KR" sz="1600" dirty="0"/>
              <a:t>DVD </a:t>
            </a:r>
            <a:r>
              <a:rPr lang="ko-KR" altLang="en-US" sz="1600" dirty="0"/>
              <a:t>장치를 </a:t>
            </a:r>
            <a:r>
              <a:rPr lang="ko-KR" altLang="en-US" sz="1600" dirty="0" smtClean="0"/>
              <a:t>제거하고 </a:t>
            </a:r>
            <a:r>
              <a:rPr lang="en-US" altLang="ko-KR" sz="1600" dirty="0" smtClean="0"/>
              <a:t>Enter</a:t>
            </a:r>
            <a:r>
              <a:rPr lang="ko-KR" altLang="en-US" sz="1600" dirty="0" smtClean="0"/>
              <a:t>를 </a:t>
            </a:r>
            <a:r>
              <a:rPr lang="ko-KR" altLang="en-US" sz="1600" dirty="0"/>
              <a:t>누르라는 메시지가 </a:t>
            </a:r>
            <a:r>
              <a:rPr lang="ko-KR" altLang="en-US" sz="1600" dirty="0" smtClean="0"/>
              <a:t>나타남 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   </a:t>
            </a:r>
            <a:r>
              <a:rPr lang="ko-KR" altLang="en-US" sz="1600" dirty="0" err="1" smtClean="0"/>
              <a:t>가상머신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안에 </a:t>
            </a:r>
            <a:r>
              <a:rPr lang="ko-KR" altLang="en-US" sz="1600" dirty="0" smtClean="0"/>
              <a:t>마우스를 </a:t>
            </a:r>
            <a:r>
              <a:rPr lang="ko-KR" altLang="en-US" sz="1600" dirty="0"/>
              <a:t>클릭하고 </a:t>
            </a:r>
            <a:r>
              <a:rPr lang="en-US" altLang="ko-KR" sz="1600" dirty="0" smtClean="0"/>
              <a:t>Enter </a:t>
            </a:r>
            <a:r>
              <a:rPr lang="ko-KR" altLang="en-US" sz="1600" dirty="0" smtClean="0"/>
              <a:t>누름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 smtClean="0"/>
              <a:t> </a:t>
            </a:r>
            <a:endParaRPr lang="en-US" altLang="ko-KR" sz="1400" dirty="0"/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0" y="1178750"/>
            <a:ext cx="3952381" cy="15619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924055"/>
            <a:ext cx="5066667" cy="1590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630210" y="225177"/>
            <a:ext cx="1534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92</a:t>
            </a:r>
            <a:r>
              <a:rPr lang="en-US" altLang="ko-KR" sz="1200" dirty="0" smtClean="0">
                <a:latin typeface="+mn-ea"/>
                <a:ea typeface="+mn-ea"/>
              </a:rPr>
              <a:t>~102p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639973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 smtClean="0"/>
              <a:t>2-2] </a:t>
            </a:r>
            <a:r>
              <a:rPr lang="en-US" altLang="ko-KR" dirty="0"/>
              <a:t>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2. </a:t>
            </a:r>
            <a:r>
              <a:rPr lang="en-US" altLang="ko-KR" sz="1600" dirty="0"/>
              <a:t>Server </a:t>
            </a:r>
            <a:r>
              <a:rPr lang="ko-KR" altLang="en-US" sz="1600" dirty="0" err="1"/>
              <a:t>가상머신에</a:t>
            </a:r>
            <a:r>
              <a:rPr lang="ko-KR" altLang="en-US" sz="1600" dirty="0"/>
              <a:t> </a:t>
            </a:r>
            <a:r>
              <a:rPr lang="en-US" altLang="ko-KR" sz="1600" dirty="0"/>
              <a:t>ISO </a:t>
            </a:r>
            <a:r>
              <a:rPr lang="ko-KR" altLang="en-US" sz="1600" dirty="0"/>
              <a:t>파일 설치하기</a:t>
            </a:r>
            <a:r>
              <a:rPr lang="en-US" altLang="ko-KR" sz="1600" dirty="0" smtClean="0"/>
              <a:t>   </a:t>
            </a:r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</a:t>
            </a:r>
            <a:r>
              <a:rPr lang="en-US" altLang="ko-KR" sz="1600" dirty="0"/>
              <a:t>2</a:t>
            </a:r>
            <a:r>
              <a:rPr lang="en-US" altLang="ko-KR" sz="1600" dirty="0" smtClean="0"/>
              <a:t>-1 </a:t>
            </a:r>
            <a:r>
              <a:rPr lang="en-US" altLang="ko-KR" sz="1600" dirty="0"/>
              <a:t>CD/DVD (SATA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 선택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‘</a:t>
            </a:r>
            <a:r>
              <a:rPr lang="en-US" altLang="ko-KR" sz="1600" dirty="0"/>
              <a:t>Connect at power on’</a:t>
            </a:r>
            <a:r>
              <a:rPr lang="ko-KR" altLang="en-US" sz="1600" dirty="0"/>
              <a:t>에 체크 표시가 되어 있는지 </a:t>
            </a:r>
            <a:r>
              <a:rPr lang="ko-KR" altLang="en-US" sz="1600" dirty="0" smtClean="0"/>
              <a:t>확인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 smtClean="0"/>
              <a:t>        ‘</a:t>
            </a:r>
            <a:r>
              <a:rPr lang="en-US" altLang="ko-KR" sz="1600" dirty="0"/>
              <a:t>Use ISO image file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 선택 </a:t>
            </a:r>
            <a:r>
              <a:rPr lang="ko-KR" altLang="en-US" sz="1600" dirty="0"/>
              <a:t>후 </a:t>
            </a:r>
            <a:r>
              <a:rPr lang="en-US" altLang="ko-KR" sz="1600" dirty="0" smtClean="0"/>
              <a:t>&lt;Browse&gt;</a:t>
            </a:r>
            <a:r>
              <a:rPr lang="ko-KR" altLang="en-US" sz="1600" dirty="0" smtClean="0"/>
              <a:t> 클릭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Server</a:t>
            </a:r>
            <a:r>
              <a:rPr lang="ko-KR" altLang="en-US" sz="1600" dirty="0"/>
              <a:t>용으로 사용할 ‘</a:t>
            </a:r>
            <a:r>
              <a:rPr lang="en-US" altLang="ko-KR" sz="1600" dirty="0" smtClean="0"/>
              <a:t>ubuntu-18.04.2-desktop-amd64.iso’</a:t>
            </a:r>
            <a:r>
              <a:rPr lang="ko-KR" altLang="en-US" sz="1600" dirty="0" smtClean="0"/>
              <a:t> 선택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&lt;OK&gt;</a:t>
            </a:r>
            <a:r>
              <a:rPr lang="ko-KR" altLang="en-US" sz="1600" dirty="0" smtClean="0"/>
              <a:t> 클릭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2-2 </a:t>
            </a:r>
            <a:r>
              <a:rPr lang="en-US" altLang="ko-KR" sz="1600" dirty="0"/>
              <a:t>[Play virtual machine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클릭하여 </a:t>
            </a:r>
            <a:r>
              <a:rPr lang="ko-KR" altLang="en-US" sz="1600" dirty="0" err="1" smtClean="0"/>
              <a:t>가상머신</a:t>
            </a:r>
            <a:r>
              <a:rPr lang="ko-KR" altLang="en-US" sz="1600" dirty="0" smtClean="0"/>
              <a:t> 부팅</a:t>
            </a: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4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 smtClean="0"/>
              <a:t> </a:t>
            </a:r>
            <a:endParaRPr lang="en-US" altLang="ko-KR" sz="1400" dirty="0"/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2573905"/>
            <a:ext cx="6723809" cy="30285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62</a:t>
            </a:r>
            <a:r>
              <a:rPr lang="en-US" altLang="ko-KR" sz="1200" dirty="0" smtClean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4456928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2-4] Client </a:t>
            </a:r>
            <a:r>
              <a:rPr lang="ko-KR" altLang="en-US" dirty="0" err="1"/>
              <a:t>가상머신에</a:t>
            </a:r>
            <a:r>
              <a:rPr lang="ko-KR" altLang="en-US" dirty="0"/>
              <a:t> </a:t>
            </a:r>
            <a:r>
              <a:rPr lang="ko-KR" altLang="en-US" dirty="0" err="1"/>
              <a:t>쿠분투</a:t>
            </a:r>
            <a:r>
              <a:rPr lang="ko-KR" altLang="en-US" dirty="0"/>
              <a:t>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3-11 </a:t>
            </a:r>
            <a:r>
              <a:rPr lang="ko-KR" altLang="en-US" sz="1600" dirty="0" smtClean="0"/>
              <a:t>설치 완료</a:t>
            </a:r>
            <a:r>
              <a:rPr lang="en-US" altLang="ko-KR" sz="1600" dirty="0"/>
              <a:t>,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ubuntu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사용자로 자동 로그인 됨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 smtClean="0"/>
              <a:t> </a:t>
            </a:r>
            <a:endParaRPr lang="en-US" altLang="ko-KR" sz="1400" dirty="0"/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03" y="1223755"/>
            <a:ext cx="7110790" cy="53330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630210" y="225177"/>
            <a:ext cx="1534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92</a:t>
            </a:r>
            <a:r>
              <a:rPr lang="en-US" altLang="ko-KR" sz="1200" dirty="0" smtClean="0">
                <a:latin typeface="+mn-ea"/>
                <a:ea typeface="+mn-ea"/>
              </a:rPr>
              <a:t>~102p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7905864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2-4] Client </a:t>
            </a:r>
            <a:r>
              <a:rPr lang="ko-KR" altLang="en-US" dirty="0" err="1"/>
              <a:t>가상머신에</a:t>
            </a:r>
            <a:r>
              <a:rPr lang="ko-KR" altLang="en-US" dirty="0"/>
              <a:t> </a:t>
            </a:r>
            <a:r>
              <a:rPr lang="ko-KR" altLang="en-US" dirty="0" err="1"/>
              <a:t>쿠분투</a:t>
            </a:r>
            <a:r>
              <a:rPr lang="ko-KR" altLang="en-US" dirty="0"/>
              <a:t>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4. </a:t>
            </a:r>
            <a:r>
              <a:rPr lang="ko-KR" altLang="en-US" sz="1600" dirty="0"/>
              <a:t>설정을 위해 해상도 </a:t>
            </a:r>
            <a:r>
              <a:rPr lang="ko-KR" altLang="en-US" sz="1600" dirty="0" smtClean="0"/>
              <a:t>조절하기</a:t>
            </a:r>
            <a:r>
              <a:rPr lang="en-US" altLang="ko-KR" sz="1600" dirty="0"/>
              <a:t>(</a:t>
            </a:r>
            <a:r>
              <a:rPr lang="en-US" altLang="ko-KR" sz="1600" dirty="0" smtClean="0"/>
              <a:t>1024×768)</a:t>
            </a:r>
          </a:p>
          <a:p>
            <a:pPr marL="93662" indent="0">
              <a:buNone/>
            </a:pPr>
            <a:r>
              <a:rPr lang="en-US" altLang="ko-KR" sz="1600" dirty="0" smtClean="0"/>
              <a:t>    4-1 </a:t>
            </a:r>
            <a:r>
              <a:rPr lang="ko-KR" altLang="en-US" sz="1600" dirty="0" smtClean="0"/>
              <a:t>왼쪽 </a:t>
            </a:r>
            <a:r>
              <a:rPr lang="ko-KR" altLang="en-US" sz="1600" dirty="0"/>
              <a:t>아래의 프로그램 </a:t>
            </a:r>
            <a:r>
              <a:rPr lang="ko-KR" altLang="en-US" sz="1600" dirty="0" err="1"/>
              <a:t>실행기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아이콘 클릭한 후 </a:t>
            </a:r>
            <a:r>
              <a:rPr lang="en-US" altLang="ko-KR" sz="1600" dirty="0"/>
              <a:t>[</a:t>
            </a:r>
            <a:r>
              <a:rPr lang="ko-KR" altLang="en-US" sz="1600" dirty="0"/>
              <a:t>시스템 설정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선택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 smtClean="0"/>
              <a:t> </a:t>
            </a:r>
            <a:endParaRPr lang="en-US" altLang="ko-KR" sz="1400" dirty="0"/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67" y="1673805"/>
            <a:ext cx="7400362" cy="40054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630210" y="225177"/>
            <a:ext cx="1534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92</a:t>
            </a:r>
            <a:r>
              <a:rPr lang="en-US" altLang="ko-KR" sz="1200" dirty="0" smtClean="0">
                <a:latin typeface="+mn-ea"/>
                <a:ea typeface="+mn-ea"/>
              </a:rPr>
              <a:t>~102p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2086518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2-4] Client </a:t>
            </a:r>
            <a:r>
              <a:rPr lang="ko-KR" altLang="en-US" dirty="0" err="1"/>
              <a:t>가상머신에</a:t>
            </a:r>
            <a:r>
              <a:rPr lang="ko-KR" altLang="en-US" dirty="0"/>
              <a:t> </a:t>
            </a:r>
            <a:r>
              <a:rPr lang="ko-KR" altLang="en-US" dirty="0" err="1"/>
              <a:t>쿠분투</a:t>
            </a:r>
            <a:r>
              <a:rPr lang="ko-KR" altLang="en-US" dirty="0"/>
              <a:t>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dirty="0" smtClean="0"/>
              <a:t>   </a:t>
            </a:r>
            <a:r>
              <a:rPr lang="en-US" altLang="ko-KR" sz="1600" dirty="0"/>
              <a:t>4</a:t>
            </a:r>
            <a:r>
              <a:rPr lang="en-US" altLang="ko-KR" sz="1600" dirty="0" smtClean="0"/>
              <a:t>-2 </a:t>
            </a:r>
            <a:r>
              <a:rPr lang="ko-KR" altLang="en-US" sz="1600" dirty="0"/>
              <a:t>왼쪽 창에서 아래로 스크롤하여 </a:t>
            </a:r>
            <a:r>
              <a:rPr lang="en-US" altLang="ko-KR" sz="1600" dirty="0"/>
              <a:t>[</a:t>
            </a:r>
            <a:r>
              <a:rPr lang="ko-KR" altLang="en-US" sz="1600" dirty="0"/>
              <a:t>디스플레이와 모니터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선택</a:t>
            </a:r>
            <a:r>
              <a:rPr lang="en-US" altLang="ko-KR" sz="1600" dirty="0" smtClean="0"/>
              <a:t>,</a:t>
            </a:r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 smtClean="0"/>
              <a:t>오른쪽 </a:t>
            </a:r>
            <a:r>
              <a:rPr lang="ko-KR" altLang="en-US" sz="1600" dirty="0"/>
              <a:t>창에서 해상도를 </a:t>
            </a:r>
            <a:r>
              <a:rPr lang="en-US" altLang="ko-KR" sz="1600" dirty="0"/>
              <a:t>1024×768</a:t>
            </a:r>
            <a:r>
              <a:rPr lang="ko-KR" altLang="en-US" sz="1600" dirty="0"/>
              <a:t>로 변경하고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적용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클릭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4-3 </a:t>
            </a:r>
            <a:r>
              <a:rPr lang="ko-KR" altLang="en-US" sz="1600" dirty="0"/>
              <a:t>화면의 </a:t>
            </a:r>
            <a:r>
              <a:rPr lang="ko-KR" altLang="en-US" sz="1600" dirty="0" smtClean="0"/>
              <a:t>해상도 변경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[</a:t>
            </a:r>
            <a:r>
              <a:rPr lang="ko-KR" altLang="en-US" sz="1600" dirty="0"/>
              <a:t>디스플레이</a:t>
            </a:r>
            <a:r>
              <a:rPr lang="en-US" altLang="ko-KR" sz="1600" dirty="0"/>
              <a:t>] </a:t>
            </a:r>
            <a:r>
              <a:rPr lang="ko-KR" altLang="en-US" sz="1600" dirty="0" smtClean="0"/>
              <a:t>창 닫음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" t="2634" r="1903" b="2503"/>
          <a:stretch/>
        </p:blipFill>
        <p:spPr>
          <a:xfrm>
            <a:off x="836585" y="1493785"/>
            <a:ext cx="5949043" cy="46897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630210" y="225177"/>
            <a:ext cx="1534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92</a:t>
            </a:r>
            <a:r>
              <a:rPr lang="en-US" altLang="ko-KR" sz="1200" dirty="0" smtClean="0">
                <a:latin typeface="+mn-ea"/>
                <a:ea typeface="+mn-ea"/>
              </a:rPr>
              <a:t>~102p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468520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2-4] Client </a:t>
            </a:r>
            <a:r>
              <a:rPr lang="ko-KR" altLang="en-US" dirty="0" err="1"/>
              <a:t>가상머신에</a:t>
            </a:r>
            <a:r>
              <a:rPr lang="ko-KR" altLang="en-US" dirty="0"/>
              <a:t> </a:t>
            </a:r>
            <a:r>
              <a:rPr lang="ko-KR" altLang="en-US" dirty="0" err="1"/>
              <a:t>쿠분투</a:t>
            </a:r>
            <a:r>
              <a:rPr lang="ko-KR" altLang="en-US" dirty="0"/>
              <a:t>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5. </a:t>
            </a:r>
            <a:r>
              <a:rPr lang="ko-KR" altLang="en-US" sz="1600" dirty="0"/>
              <a:t>우분투 </a:t>
            </a:r>
            <a:r>
              <a:rPr lang="en-US" altLang="ko-KR" sz="1600" dirty="0"/>
              <a:t>18.04 LTS</a:t>
            </a:r>
            <a:r>
              <a:rPr lang="ko-KR" altLang="en-US" sz="1600" dirty="0"/>
              <a:t>의 소프트웨어 설치와 관련된 설정하기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 smtClean="0"/>
              <a:t>   5-1 </a:t>
            </a:r>
            <a:r>
              <a:rPr lang="ko-KR" altLang="en-US" sz="1600" dirty="0"/>
              <a:t>왼쪽 아래의 프로그램 </a:t>
            </a:r>
            <a:r>
              <a:rPr lang="ko-KR" altLang="en-US" sz="1600" dirty="0" err="1"/>
              <a:t>실행기</a:t>
            </a:r>
            <a:r>
              <a:rPr lang="ko-KR" altLang="en-US" sz="1600" dirty="0"/>
              <a:t> 아이콘에 이어 </a:t>
            </a:r>
            <a:r>
              <a:rPr lang="en-US" altLang="ko-KR" sz="1600" dirty="0"/>
              <a:t>[</a:t>
            </a:r>
            <a:r>
              <a:rPr lang="en-US" altLang="ko-KR" sz="1600" dirty="0" err="1"/>
              <a:t>Konsole</a:t>
            </a:r>
            <a:r>
              <a:rPr lang="en-US" altLang="ko-KR" sz="1600" dirty="0"/>
              <a:t> </a:t>
            </a:r>
            <a:r>
              <a:rPr lang="ko-KR" altLang="en-US" sz="1600" dirty="0"/>
              <a:t>터미널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클릭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터미널 열기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5-2 </a:t>
            </a:r>
            <a:r>
              <a:rPr lang="ko-KR" altLang="en-US" sz="1600" dirty="0"/>
              <a:t>다음 명령으로 </a:t>
            </a:r>
            <a:r>
              <a:rPr lang="ko-KR" altLang="en-US" sz="1600" dirty="0" smtClean="0"/>
              <a:t>폴더 이동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 err="1"/>
              <a:t>sources.list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파일 확인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 smtClean="0"/>
              <a:t>   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 smtClean="0"/>
              <a:t> </a:t>
            </a: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27663"/>
          <a:stretch/>
        </p:blipFill>
        <p:spPr>
          <a:xfrm>
            <a:off x="831261" y="1927955"/>
            <a:ext cx="5270909" cy="7239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61" y="2787619"/>
            <a:ext cx="7400000" cy="20476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630210" y="225177"/>
            <a:ext cx="1534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92</a:t>
            </a:r>
            <a:r>
              <a:rPr lang="en-US" altLang="ko-KR" sz="1200" dirty="0" smtClean="0">
                <a:latin typeface="+mn-ea"/>
                <a:ea typeface="+mn-ea"/>
              </a:rPr>
              <a:t>~102p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5496718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2-4] Client </a:t>
            </a:r>
            <a:r>
              <a:rPr lang="ko-KR" altLang="en-US" dirty="0" err="1"/>
              <a:t>가상머신에</a:t>
            </a:r>
            <a:r>
              <a:rPr lang="ko-KR" altLang="en-US" dirty="0"/>
              <a:t> </a:t>
            </a:r>
            <a:r>
              <a:rPr lang="ko-KR" altLang="en-US" dirty="0" err="1"/>
              <a:t>쿠분투</a:t>
            </a:r>
            <a:r>
              <a:rPr lang="ko-KR" altLang="en-US" dirty="0"/>
              <a:t>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5-3 </a:t>
            </a:r>
            <a:r>
              <a:rPr lang="ko-KR" altLang="en-US" sz="1600" dirty="0"/>
              <a:t>다음 명령으로 파일의 이름을 </a:t>
            </a:r>
            <a:r>
              <a:rPr lang="en-US" altLang="ko-KR" sz="1600" dirty="0" err="1"/>
              <a:t>sources.list.bak</a:t>
            </a:r>
            <a:r>
              <a:rPr lang="ko-KR" altLang="en-US" sz="1600" dirty="0"/>
              <a:t>로 </a:t>
            </a:r>
            <a:r>
              <a:rPr lang="ko-KR" altLang="en-US" sz="1600" dirty="0" smtClean="0"/>
              <a:t>변경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 smtClean="0"/>
              <a:t> </a:t>
            </a: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85" y="1178750"/>
            <a:ext cx="7258050" cy="7239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2033845"/>
            <a:ext cx="7409524" cy="20285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630210" y="225177"/>
            <a:ext cx="1534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92</a:t>
            </a:r>
            <a:r>
              <a:rPr lang="en-US" altLang="ko-KR" sz="1200" dirty="0" smtClean="0">
                <a:latin typeface="+mn-ea"/>
                <a:ea typeface="+mn-ea"/>
              </a:rPr>
              <a:t>~102p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5388002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2-4] Client </a:t>
            </a:r>
            <a:r>
              <a:rPr lang="ko-KR" altLang="en-US" dirty="0" err="1"/>
              <a:t>가상머신에</a:t>
            </a:r>
            <a:r>
              <a:rPr lang="ko-KR" altLang="en-US" dirty="0"/>
              <a:t> </a:t>
            </a:r>
            <a:r>
              <a:rPr lang="ko-KR" altLang="en-US" dirty="0" err="1"/>
              <a:t>쿠분투</a:t>
            </a:r>
            <a:r>
              <a:rPr lang="ko-KR" altLang="en-US" dirty="0"/>
              <a:t>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400" dirty="0" smtClean="0"/>
              <a:t>   </a:t>
            </a:r>
            <a:r>
              <a:rPr lang="en-US" altLang="ko-KR" sz="1600" dirty="0" smtClean="0"/>
              <a:t>5-4 </a:t>
            </a:r>
            <a:r>
              <a:rPr lang="ko-KR" altLang="en-US" sz="1600" dirty="0"/>
              <a:t>다음 명령으로 새로운 </a:t>
            </a:r>
            <a:r>
              <a:rPr lang="en-US" altLang="ko-KR" sz="1600" dirty="0" err="1"/>
              <a:t>sources.list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파일 다운로드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endParaRPr lang="en-US" altLang="ko-KR" dirty="0" smtClean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endParaRPr lang="en-US" altLang="ko-KR" dirty="0" smtClean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endParaRPr lang="en-US" altLang="ko-KR" dirty="0" smtClean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dirty="0" smtClean="0"/>
              <a:t>   </a:t>
            </a: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94" y="1183623"/>
            <a:ext cx="7267575" cy="942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25" y="2213865"/>
            <a:ext cx="7409524" cy="43333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630210" y="225177"/>
            <a:ext cx="1534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92</a:t>
            </a:r>
            <a:r>
              <a:rPr lang="en-US" altLang="ko-KR" sz="1200" dirty="0" smtClean="0">
                <a:latin typeface="+mn-ea"/>
                <a:ea typeface="+mn-ea"/>
              </a:rPr>
              <a:t>~102p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40774876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2-4] Client </a:t>
            </a:r>
            <a:r>
              <a:rPr lang="ko-KR" altLang="en-US" dirty="0" err="1"/>
              <a:t>가상머신에</a:t>
            </a:r>
            <a:r>
              <a:rPr lang="ko-KR" altLang="en-US" dirty="0"/>
              <a:t> </a:t>
            </a:r>
            <a:r>
              <a:rPr lang="ko-KR" altLang="en-US" dirty="0" err="1"/>
              <a:t>쿠분투</a:t>
            </a:r>
            <a:r>
              <a:rPr lang="ko-KR" altLang="en-US" dirty="0"/>
              <a:t>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5"/>
            <a:ext cx="9080499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5-5 </a:t>
            </a:r>
            <a:r>
              <a:rPr lang="ko-KR" altLang="en-US" sz="1600" dirty="0"/>
              <a:t>변경한 내용을 </a:t>
            </a:r>
            <a:r>
              <a:rPr lang="en-US" altLang="ko-KR" sz="1600" b="1" dirty="0" err="1">
                <a:solidFill>
                  <a:srgbClr val="FF0000"/>
                </a:solidFill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</a:rPr>
              <a:t> apt-get update </a:t>
            </a:r>
            <a:r>
              <a:rPr lang="ko-KR" altLang="en-US" sz="1600" dirty="0"/>
              <a:t>명령으로 </a:t>
            </a:r>
            <a:r>
              <a:rPr lang="ko-KR" altLang="en-US" sz="1600" dirty="0" smtClean="0"/>
              <a:t>설정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ko-KR" altLang="en-US" sz="1600" dirty="0" smtClean="0"/>
              <a:t>         → 이후 우분투에서 패키지 </a:t>
            </a:r>
            <a:r>
              <a:rPr lang="ko-KR" altLang="en-US" sz="1600" dirty="0"/>
              <a:t>설치할 </a:t>
            </a:r>
            <a:r>
              <a:rPr lang="ko-KR" altLang="en-US" sz="1600" dirty="0" smtClean="0"/>
              <a:t>땐 </a:t>
            </a:r>
            <a:r>
              <a:rPr lang="en-US" altLang="ko-KR" sz="1600" dirty="0" err="1"/>
              <a:t>sources.list</a:t>
            </a:r>
            <a:r>
              <a:rPr lang="en-US" altLang="ko-KR" sz="1600" dirty="0"/>
              <a:t> </a:t>
            </a:r>
            <a:r>
              <a:rPr lang="ko-KR" altLang="en-US" sz="1600" dirty="0"/>
              <a:t>파일의 지정된 사이트에서 </a:t>
            </a:r>
            <a:r>
              <a:rPr lang="ko-KR" altLang="en-US" sz="1600" dirty="0" err="1" smtClean="0"/>
              <a:t>다운로드됨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5-6 </a:t>
            </a:r>
            <a:r>
              <a:rPr lang="ko-KR" altLang="en-US" sz="1600" dirty="0"/>
              <a:t>설정을 완료했으니 </a:t>
            </a:r>
            <a:r>
              <a:rPr lang="en-US" altLang="ko-KR" sz="1600" b="1" dirty="0">
                <a:solidFill>
                  <a:srgbClr val="FF0000"/>
                </a:solidFill>
              </a:rPr>
              <a:t>exit </a:t>
            </a:r>
            <a:r>
              <a:rPr lang="ko-KR" altLang="en-US" sz="1600" dirty="0"/>
              <a:t>명령으로 </a:t>
            </a:r>
            <a:r>
              <a:rPr lang="ko-KR" altLang="en-US" sz="1600" dirty="0" smtClean="0"/>
              <a:t>터미널 닫기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630210" y="225177"/>
            <a:ext cx="1534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92</a:t>
            </a:r>
            <a:r>
              <a:rPr lang="en-US" altLang="ko-KR" sz="1200" dirty="0" smtClean="0">
                <a:latin typeface="+mn-ea"/>
                <a:ea typeface="+mn-ea"/>
              </a:rPr>
              <a:t>~102p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5834791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2-4] Client </a:t>
            </a:r>
            <a:r>
              <a:rPr lang="ko-KR" altLang="en-US" dirty="0" err="1"/>
              <a:t>가상머신에</a:t>
            </a:r>
            <a:r>
              <a:rPr lang="ko-KR" altLang="en-US" dirty="0"/>
              <a:t> </a:t>
            </a:r>
            <a:r>
              <a:rPr lang="ko-KR" altLang="en-US" dirty="0" err="1"/>
              <a:t>쿠분투</a:t>
            </a:r>
            <a:r>
              <a:rPr lang="ko-KR" altLang="en-US" dirty="0"/>
              <a:t>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6. </a:t>
            </a:r>
            <a:r>
              <a:rPr lang="ko-KR" altLang="en-US" sz="1600" dirty="0"/>
              <a:t>화면 보호기 기능 </a:t>
            </a:r>
            <a:r>
              <a:rPr lang="ko-KR" altLang="en-US" sz="1600" dirty="0" smtClean="0"/>
              <a:t>끄기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6-1 </a:t>
            </a:r>
            <a:r>
              <a:rPr lang="ko-KR" altLang="en-US" sz="1600" dirty="0"/>
              <a:t>왼쪽 아래의 프로그램 </a:t>
            </a:r>
            <a:r>
              <a:rPr lang="ko-KR" altLang="en-US" sz="1600" dirty="0" err="1"/>
              <a:t>실행기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아이콘 클릭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>[</a:t>
            </a:r>
            <a:r>
              <a:rPr lang="ko-KR" altLang="en-US" sz="1600" dirty="0"/>
              <a:t>시스템 설정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선택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6-2 </a:t>
            </a:r>
            <a:r>
              <a:rPr lang="ko-KR" altLang="en-US" sz="1600" dirty="0"/>
              <a:t>왼쪽 창에서 아래로 스크롤하여 </a:t>
            </a:r>
            <a:r>
              <a:rPr lang="en-US" altLang="ko-KR" sz="1600" dirty="0"/>
              <a:t>[</a:t>
            </a:r>
            <a:r>
              <a:rPr lang="ko-KR" altLang="en-US" sz="1600" dirty="0"/>
              <a:t>전원 관리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선택</a:t>
            </a:r>
            <a:r>
              <a:rPr lang="en-US" altLang="ko-KR" sz="1600" dirty="0" smtClean="0"/>
              <a:t>,</a:t>
            </a:r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 smtClean="0"/>
              <a:t>‘</a:t>
            </a:r>
            <a:r>
              <a:rPr lang="ko-KR" altLang="en-US" sz="1600" dirty="0"/>
              <a:t>화면 에너지 </a:t>
            </a:r>
            <a:r>
              <a:rPr lang="ko-KR" altLang="en-US" sz="1600" dirty="0" err="1"/>
              <a:t>절약’의</a:t>
            </a:r>
            <a:r>
              <a:rPr lang="ko-KR" altLang="en-US" sz="1600" dirty="0"/>
              <a:t> 체크를 </a:t>
            </a:r>
            <a:r>
              <a:rPr lang="ko-KR" altLang="en-US" sz="1600" dirty="0" smtClean="0"/>
              <a:t>해제하고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적용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클릭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6-3 </a:t>
            </a:r>
            <a:r>
              <a:rPr lang="en-US" altLang="ko-KR" sz="1600" dirty="0"/>
              <a:t>[</a:t>
            </a:r>
            <a:r>
              <a:rPr lang="ko-KR" altLang="en-US" sz="1600" dirty="0"/>
              <a:t>시스템 설정</a:t>
            </a:r>
            <a:r>
              <a:rPr lang="en-US" altLang="ko-KR" sz="1600" dirty="0"/>
              <a:t>] </a:t>
            </a:r>
            <a:r>
              <a:rPr lang="ko-KR" altLang="en-US" sz="1600" dirty="0" smtClean="0"/>
              <a:t>창 닫기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2165663"/>
            <a:ext cx="4872716" cy="4082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630210" y="225177"/>
            <a:ext cx="1534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92</a:t>
            </a:r>
            <a:r>
              <a:rPr lang="en-US" altLang="ko-KR" sz="1200" dirty="0" smtClean="0">
                <a:latin typeface="+mn-ea"/>
                <a:ea typeface="+mn-ea"/>
              </a:rPr>
              <a:t>~102p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40755133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2-4] Client </a:t>
            </a:r>
            <a:r>
              <a:rPr lang="ko-KR" altLang="en-US" dirty="0" err="1"/>
              <a:t>가상머신에</a:t>
            </a:r>
            <a:r>
              <a:rPr lang="ko-KR" altLang="en-US" dirty="0"/>
              <a:t> </a:t>
            </a:r>
            <a:r>
              <a:rPr lang="ko-KR" altLang="en-US" dirty="0" err="1"/>
              <a:t>쿠분투</a:t>
            </a:r>
            <a:r>
              <a:rPr lang="ko-KR" altLang="en-US" dirty="0"/>
              <a:t>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7.</a:t>
            </a:r>
            <a:r>
              <a:rPr lang="ko-KR" altLang="en-US" sz="1600" dirty="0" smtClean="0"/>
              <a:t> 한글 </a:t>
            </a:r>
            <a:r>
              <a:rPr lang="ko-KR" altLang="en-US" sz="1600" dirty="0"/>
              <a:t>입력 확인하기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</a:t>
            </a:r>
            <a:r>
              <a:rPr lang="en-US" altLang="ko-KR" sz="1600" dirty="0" smtClean="0"/>
              <a:t>7-1 </a:t>
            </a:r>
            <a:r>
              <a:rPr lang="ko-KR" altLang="en-US" sz="1600" dirty="0"/>
              <a:t>왼쪽 아래의 프로그램 </a:t>
            </a:r>
            <a:r>
              <a:rPr lang="ko-KR" altLang="en-US" sz="1600" dirty="0" err="1"/>
              <a:t>실행기</a:t>
            </a:r>
            <a:r>
              <a:rPr lang="ko-KR" altLang="en-US" sz="1600" dirty="0"/>
              <a:t> 아이콘에 이어 </a:t>
            </a:r>
            <a:r>
              <a:rPr lang="en-US" altLang="ko-KR" sz="1600" dirty="0"/>
              <a:t>[</a:t>
            </a:r>
            <a:r>
              <a:rPr lang="en-US" altLang="ko-KR" sz="1600" dirty="0" err="1"/>
              <a:t>Konsole</a:t>
            </a:r>
            <a:r>
              <a:rPr lang="en-US" altLang="ko-KR" sz="1600" dirty="0"/>
              <a:t> </a:t>
            </a:r>
            <a:r>
              <a:rPr lang="ko-KR" altLang="en-US" sz="1600" dirty="0"/>
              <a:t>터미널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클릭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터미널 열기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</a:t>
            </a:r>
            <a:r>
              <a:rPr lang="en-US" altLang="ko-KR" sz="1600" dirty="0" smtClean="0"/>
              <a:t>7-2 </a:t>
            </a:r>
            <a:r>
              <a:rPr lang="en-US" altLang="ko-KR" sz="1600" dirty="0" err="1" smtClean="0"/>
              <a:t>Ctrl+Space</a:t>
            </a:r>
            <a:r>
              <a:rPr lang="en-US" altLang="ko-KR" sz="1600" dirty="0" smtClean="0"/>
              <a:t> bar</a:t>
            </a:r>
            <a:r>
              <a:rPr lang="ko-KR" altLang="en-US" sz="1600" dirty="0" smtClean="0"/>
              <a:t>를 </a:t>
            </a:r>
            <a:r>
              <a:rPr lang="ko-KR" altLang="en-US" sz="1600" dirty="0"/>
              <a:t>누르면 한글</a:t>
            </a:r>
            <a:r>
              <a:rPr lang="en-US" altLang="ko-KR" sz="1600" dirty="0"/>
              <a:t>/</a:t>
            </a:r>
            <a:r>
              <a:rPr lang="ko-KR" altLang="en-US" sz="1600" dirty="0"/>
              <a:t>영문 </a:t>
            </a:r>
            <a:r>
              <a:rPr lang="ko-KR" altLang="en-US" sz="1600" dirty="0" smtClean="0"/>
              <a:t>전환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가능</a:t>
            </a: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</a:t>
            </a:r>
            <a:r>
              <a:rPr lang="en-US" altLang="ko-KR" sz="1600" dirty="0" smtClean="0"/>
              <a:t>7-3 </a:t>
            </a:r>
            <a:r>
              <a:rPr lang="en-US" altLang="ko-KR" sz="1600" b="1" dirty="0">
                <a:solidFill>
                  <a:srgbClr val="FF0000"/>
                </a:solidFill>
              </a:rPr>
              <a:t>halt -p </a:t>
            </a:r>
            <a:r>
              <a:rPr lang="ko-KR" altLang="en-US" sz="1600" dirty="0"/>
              <a:t>명령으로 </a:t>
            </a:r>
            <a:r>
              <a:rPr lang="ko-KR" altLang="en-US" sz="1600" dirty="0" smtClean="0"/>
              <a:t>시스템 종료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ko-KR" altLang="en-US" sz="1600" dirty="0"/>
              <a:t> </a:t>
            </a:r>
            <a:r>
              <a:rPr lang="ko-KR" altLang="en-US" sz="1600" dirty="0" smtClean="0"/>
              <a:t>       </a:t>
            </a:r>
            <a:r>
              <a:rPr lang="en-US" altLang="ko-KR" sz="1600" dirty="0" smtClean="0"/>
              <a:t>[</a:t>
            </a:r>
            <a:r>
              <a:rPr lang="en-US" altLang="ko-KR" sz="1600" dirty="0"/>
              <a:t>Removable Devices] </a:t>
            </a:r>
            <a:r>
              <a:rPr lang="ko-KR" altLang="en-US" sz="1600" dirty="0"/>
              <a:t>창이 나타나면 ‘</a:t>
            </a:r>
            <a:r>
              <a:rPr lang="en-US" altLang="ko-KR" sz="1600" dirty="0"/>
              <a:t>Do not </a:t>
            </a:r>
            <a:r>
              <a:rPr lang="en-US" altLang="ko-KR" sz="1600" dirty="0" smtClean="0"/>
              <a:t>show~’</a:t>
            </a:r>
            <a:r>
              <a:rPr lang="ko-KR" altLang="en-US" sz="1600" dirty="0"/>
              <a:t>에 체크 </a:t>
            </a:r>
            <a:r>
              <a:rPr lang="ko-KR" altLang="en-US" sz="1600" dirty="0" smtClean="0"/>
              <a:t>표시하고 </a:t>
            </a:r>
            <a:r>
              <a:rPr lang="en-US" altLang="ko-KR" sz="1600" dirty="0" smtClean="0"/>
              <a:t>&lt;OK&gt;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클릭</a:t>
            </a: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58"/>
          <a:stretch/>
        </p:blipFill>
        <p:spPr>
          <a:xfrm>
            <a:off x="812164" y="1808821"/>
            <a:ext cx="7466667" cy="17101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64" y="4239089"/>
            <a:ext cx="3426907" cy="25652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630210" y="225177"/>
            <a:ext cx="1534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92</a:t>
            </a:r>
            <a:r>
              <a:rPr lang="en-US" altLang="ko-KR" sz="1200" dirty="0" smtClean="0">
                <a:latin typeface="+mn-ea"/>
                <a:ea typeface="+mn-ea"/>
              </a:rPr>
              <a:t>~102p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3397641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2-4] Client </a:t>
            </a:r>
            <a:r>
              <a:rPr lang="ko-KR" altLang="en-US" dirty="0" err="1"/>
              <a:t>가상머신에</a:t>
            </a:r>
            <a:r>
              <a:rPr lang="ko-KR" altLang="en-US" dirty="0"/>
              <a:t> </a:t>
            </a:r>
            <a:r>
              <a:rPr lang="ko-KR" altLang="en-US" dirty="0" err="1"/>
              <a:t>쿠분투</a:t>
            </a:r>
            <a:r>
              <a:rPr lang="ko-KR" altLang="en-US" dirty="0"/>
              <a:t>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8. </a:t>
            </a:r>
            <a:r>
              <a:rPr lang="ko-KR" altLang="en-US" sz="1600" dirty="0"/>
              <a:t>메모리 조절하기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8</a:t>
            </a:r>
            <a:r>
              <a:rPr lang="en-US" altLang="ko-KR" sz="1600" dirty="0" smtClean="0"/>
              <a:t>-1 </a:t>
            </a:r>
            <a:r>
              <a:rPr lang="en-US" altLang="ko-KR" sz="1600" dirty="0"/>
              <a:t>VMware</a:t>
            </a:r>
            <a:r>
              <a:rPr lang="ko-KR" altLang="en-US" sz="1600" dirty="0"/>
              <a:t>를 다시 </a:t>
            </a:r>
            <a:r>
              <a:rPr lang="ko-KR" altLang="en-US" sz="1600" dirty="0" smtClean="0"/>
              <a:t>실행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>Client </a:t>
            </a:r>
            <a:r>
              <a:rPr lang="ko-KR" altLang="en-US" sz="1600" dirty="0" err="1" smtClean="0"/>
              <a:t>가상머신</a:t>
            </a:r>
            <a:r>
              <a:rPr lang="ko-KR" altLang="en-US" sz="1600" dirty="0" smtClean="0"/>
              <a:t> 선택 후 </a:t>
            </a:r>
            <a:r>
              <a:rPr lang="en-US" altLang="ko-KR" sz="1600" dirty="0"/>
              <a:t>[Edit virtual machine settings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클릭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 smtClean="0"/>
              <a:t>   8-2 </a:t>
            </a:r>
            <a:r>
              <a:rPr lang="en-US" altLang="ko-KR" sz="1600" dirty="0"/>
              <a:t>CD/DVD (SATA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 선택 </a:t>
            </a:r>
            <a:r>
              <a:rPr lang="ko-KR" altLang="en-US" sz="1600" dirty="0"/>
              <a:t>후 ‘</a:t>
            </a:r>
            <a:r>
              <a:rPr lang="en-US" altLang="ko-KR" sz="1600" dirty="0"/>
              <a:t>Connect at power on’</a:t>
            </a:r>
            <a:r>
              <a:rPr lang="ko-KR" altLang="en-US" sz="1600" dirty="0"/>
              <a:t>의 </a:t>
            </a:r>
            <a:r>
              <a:rPr lang="ko-KR" altLang="en-US" sz="1600" dirty="0" smtClean="0"/>
              <a:t>체크 해제</a:t>
            </a:r>
            <a:r>
              <a:rPr lang="en-US" altLang="ko-KR" sz="1600" dirty="0" smtClean="0"/>
              <a:t>,</a:t>
            </a:r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‘</a:t>
            </a:r>
            <a:r>
              <a:rPr lang="en-US" altLang="ko-KR" sz="1600" dirty="0"/>
              <a:t>Use physical drive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선택</a:t>
            </a: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2303875"/>
            <a:ext cx="6723809" cy="28476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630210" y="225177"/>
            <a:ext cx="1534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92</a:t>
            </a:r>
            <a:r>
              <a:rPr lang="en-US" altLang="ko-KR" sz="1200" dirty="0" smtClean="0">
                <a:latin typeface="+mn-ea"/>
                <a:ea typeface="+mn-ea"/>
              </a:rPr>
              <a:t>~102p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885559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 smtClean="0"/>
              <a:t>2-2] </a:t>
            </a:r>
            <a:r>
              <a:rPr lang="en-US" altLang="ko-KR" dirty="0"/>
              <a:t>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3. </a:t>
            </a:r>
            <a:r>
              <a:rPr lang="ko-KR" altLang="en-US" sz="1600" dirty="0"/>
              <a:t>우분투 설치하기</a:t>
            </a:r>
            <a:r>
              <a:rPr lang="en-US" altLang="ko-KR" sz="1600" dirty="0" smtClean="0"/>
              <a:t>  </a:t>
            </a:r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3-1 </a:t>
            </a:r>
            <a:r>
              <a:rPr lang="ko-KR" altLang="en-US" sz="1600" dirty="0" smtClean="0"/>
              <a:t>우분투 </a:t>
            </a:r>
            <a:r>
              <a:rPr lang="ko-KR" altLang="en-US" sz="1600" dirty="0"/>
              <a:t>로고 화면이 </a:t>
            </a:r>
            <a:r>
              <a:rPr lang="ko-KR" altLang="en-US" sz="1600" dirty="0" smtClean="0"/>
              <a:t>나타남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 smtClean="0"/>
              <a:t>   </a:t>
            </a:r>
            <a:r>
              <a:rPr lang="en-US" altLang="ko-KR" sz="1600" dirty="0"/>
              <a:t>3</a:t>
            </a:r>
            <a:r>
              <a:rPr lang="en-US" altLang="ko-KR" sz="1600" dirty="0" smtClean="0"/>
              <a:t>-2 </a:t>
            </a:r>
            <a:r>
              <a:rPr lang="en-US" altLang="ko-KR" sz="1600" dirty="0"/>
              <a:t>[</a:t>
            </a:r>
            <a:r>
              <a:rPr lang="ko-KR" altLang="en-US" sz="1600" dirty="0"/>
              <a:t>환영합니다</a:t>
            </a:r>
            <a:r>
              <a:rPr lang="en-US" altLang="ko-KR" sz="1600" dirty="0"/>
              <a:t>] </a:t>
            </a:r>
            <a:r>
              <a:rPr lang="ko-KR" altLang="en-US" sz="1600" dirty="0"/>
              <a:t>창이 나타나면 언어에서 ‘한국어</a:t>
            </a:r>
            <a:r>
              <a:rPr lang="ko-KR" altLang="en-US" sz="1600" dirty="0" smtClean="0"/>
              <a:t>’ 선택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&lt;Ubuntu </a:t>
            </a:r>
            <a:r>
              <a:rPr lang="ko-KR" altLang="en-US" sz="1600" dirty="0" smtClean="0"/>
              <a:t>설치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클릭</a:t>
            </a: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4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 smtClean="0"/>
              <a:t> </a:t>
            </a:r>
            <a:endParaRPr lang="en-US" altLang="ko-KR" sz="1400" dirty="0"/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1" y="1448781"/>
            <a:ext cx="2295254" cy="14135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1" y="3199347"/>
            <a:ext cx="4770529" cy="31962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62</a:t>
            </a:r>
            <a:r>
              <a:rPr lang="en-US" altLang="ko-KR" sz="1200" dirty="0" smtClean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4372428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2-4] Client </a:t>
            </a:r>
            <a:r>
              <a:rPr lang="ko-KR" altLang="en-US" dirty="0" err="1"/>
              <a:t>가상머신에</a:t>
            </a:r>
            <a:r>
              <a:rPr lang="ko-KR" altLang="en-US" dirty="0"/>
              <a:t> </a:t>
            </a:r>
            <a:r>
              <a:rPr lang="ko-KR" altLang="en-US" dirty="0" err="1"/>
              <a:t>쿠분투</a:t>
            </a:r>
            <a:r>
              <a:rPr lang="ko-KR" altLang="en-US" dirty="0"/>
              <a:t>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   </a:t>
            </a:r>
            <a:r>
              <a:rPr lang="en-US" altLang="ko-KR" sz="1600" dirty="0" smtClean="0"/>
              <a:t>8-3 </a:t>
            </a:r>
            <a:r>
              <a:rPr lang="ko-KR" altLang="en-US" sz="1600" dirty="0" err="1"/>
              <a:t>가상머신의</a:t>
            </a:r>
            <a:r>
              <a:rPr lang="ko-KR" altLang="en-US" sz="1600" dirty="0"/>
              <a:t> 메모리를 줄이기 위해 </a:t>
            </a:r>
            <a:r>
              <a:rPr lang="en-US" altLang="ko-KR" sz="1600" dirty="0" smtClean="0"/>
              <a:t>Memory</a:t>
            </a:r>
            <a:r>
              <a:rPr lang="ko-KR" altLang="en-US" sz="1600" dirty="0" smtClean="0"/>
              <a:t> 선택 </a:t>
            </a:r>
            <a:r>
              <a:rPr lang="ko-KR" altLang="en-US" sz="1600" dirty="0"/>
              <a:t>후 </a:t>
            </a:r>
            <a:r>
              <a:rPr lang="en-US" altLang="ko-KR" sz="1600" dirty="0"/>
              <a:t>1024MB</a:t>
            </a:r>
            <a:r>
              <a:rPr lang="ko-KR" altLang="en-US" sz="1600" dirty="0"/>
              <a:t>로 </a:t>
            </a:r>
            <a:r>
              <a:rPr lang="ko-KR" altLang="en-US" sz="1600" dirty="0" smtClean="0"/>
              <a:t>변경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&lt;OK&gt;</a:t>
            </a:r>
            <a:r>
              <a:rPr lang="ko-KR" altLang="en-US" sz="1600" dirty="0" smtClean="0"/>
              <a:t>클릭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설정 마</a:t>
            </a:r>
            <a:r>
              <a:rPr lang="ko-KR" altLang="en-US" sz="1600" dirty="0"/>
              <a:t>침</a:t>
            </a:r>
            <a:r>
              <a:rPr lang="ko-KR" altLang="en-US" sz="1600" dirty="0" smtClean="0"/>
              <a:t> 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 smtClean="0"/>
              <a:t>9. </a:t>
            </a:r>
            <a:r>
              <a:rPr lang="en-US" altLang="ko-KR" sz="1600" dirty="0"/>
              <a:t>Client </a:t>
            </a:r>
            <a:r>
              <a:rPr lang="ko-KR" altLang="en-US" sz="1600" dirty="0"/>
              <a:t>백업</a:t>
            </a:r>
            <a:r>
              <a:rPr lang="en-US" altLang="ko-KR" sz="1600" dirty="0"/>
              <a:t>(</a:t>
            </a:r>
            <a:r>
              <a:rPr lang="ko-KR" altLang="en-US" sz="1600" dirty="0"/>
              <a:t>스냅숏</a:t>
            </a:r>
            <a:r>
              <a:rPr lang="en-US" altLang="ko-KR" sz="1600" dirty="0"/>
              <a:t>)</a:t>
            </a:r>
            <a:r>
              <a:rPr lang="ko-KR" altLang="en-US" sz="1600" dirty="0" smtClean="0"/>
              <a:t>하기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9-1 </a:t>
            </a:r>
            <a:r>
              <a:rPr lang="ko-KR" altLang="en-US" sz="1600" dirty="0"/>
              <a:t>실행 중인 </a:t>
            </a:r>
            <a:r>
              <a:rPr lang="en-US" altLang="ko-KR" sz="1600" dirty="0"/>
              <a:t>VMware </a:t>
            </a:r>
            <a:r>
              <a:rPr lang="en-US" altLang="ko-KR" sz="1600" dirty="0" smtClean="0"/>
              <a:t>Player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모두 </a:t>
            </a:r>
            <a:r>
              <a:rPr lang="ko-KR" altLang="en-US" sz="1600" dirty="0" smtClean="0"/>
              <a:t>종료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 smtClean="0"/>
              <a:t>윈도우의 </a:t>
            </a:r>
            <a:r>
              <a:rPr lang="ko-KR" altLang="en-US" sz="1600" dirty="0"/>
              <a:t>파일 </a:t>
            </a:r>
            <a:r>
              <a:rPr lang="ko-KR" altLang="en-US" sz="1600" dirty="0" smtClean="0"/>
              <a:t>탐색기 실행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Client</a:t>
            </a:r>
            <a:r>
              <a:rPr lang="ko-KR" altLang="en-US" sz="1600" dirty="0" smtClean="0"/>
              <a:t>의 </a:t>
            </a:r>
            <a:r>
              <a:rPr lang="ko-KR" altLang="en-US" sz="1600" dirty="0"/>
              <a:t>폴더인 </a:t>
            </a:r>
            <a:r>
              <a:rPr lang="en-US" altLang="ko-KR" sz="1600" dirty="0"/>
              <a:t>C:\Linux\Client\</a:t>
            </a:r>
            <a:r>
              <a:rPr lang="ko-KR" altLang="en-US" sz="1600" dirty="0"/>
              <a:t>를 통째로 </a:t>
            </a:r>
            <a:r>
              <a:rPr lang="en-US" altLang="ko-KR" sz="1600" dirty="0"/>
              <a:t>C:\Linux(</a:t>
            </a:r>
            <a:r>
              <a:rPr lang="ko-KR" altLang="en-US" sz="1600" dirty="0"/>
              <a:t>백업</a:t>
            </a:r>
            <a:r>
              <a:rPr lang="en-US" altLang="ko-KR" sz="1600" dirty="0"/>
              <a:t>)\ </a:t>
            </a:r>
            <a:r>
              <a:rPr lang="ko-KR" altLang="en-US" sz="1600" dirty="0"/>
              <a:t>폴더에 </a:t>
            </a:r>
            <a:r>
              <a:rPr lang="ko-KR" altLang="en-US" sz="1600" dirty="0" smtClean="0"/>
              <a:t>복사</a:t>
            </a:r>
            <a:r>
              <a:rPr lang="en-US" altLang="ko-KR" sz="1600" dirty="0" smtClean="0"/>
              <a:t> </a:t>
            </a:r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‘</a:t>
            </a:r>
            <a:r>
              <a:rPr lang="ko-KR" altLang="en-US" sz="1600" dirty="0" err="1"/>
              <a:t>이동’이</a:t>
            </a:r>
            <a:r>
              <a:rPr lang="ko-KR" altLang="en-US" sz="1600" dirty="0"/>
              <a:t> 아니라 ‘</a:t>
            </a:r>
            <a:r>
              <a:rPr lang="ko-KR" altLang="en-US" sz="1600" b="1" dirty="0" err="1">
                <a:solidFill>
                  <a:srgbClr val="FF0000"/>
                </a:solidFill>
              </a:rPr>
              <a:t>복사</a:t>
            </a:r>
            <a:r>
              <a:rPr lang="ko-KR" altLang="en-US" sz="1600" dirty="0" err="1"/>
              <a:t>’를</a:t>
            </a:r>
            <a:r>
              <a:rPr lang="ko-KR" altLang="en-US" sz="1600" dirty="0"/>
              <a:t> 해야 한다는 </a:t>
            </a:r>
            <a:r>
              <a:rPr lang="ko-KR" altLang="en-US" sz="1600" dirty="0" smtClean="0"/>
              <a:t>점 주의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9-2 </a:t>
            </a:r>
            <a:r>
              <a:rPr lang="ko-KR" altLang="en-US" sz="1600" dirty="0" smtClean="0"/>
              <a:t>복사되면 백업 완료</a:t>
            </a:r>
            <a:endParaRPr lang="en-US" altLang="ko-KR" sz="1400" dirty="0"/>
          </a:p>
          <a:p>
            <a:pPr marL="436562" indent="-342900">
              <a:buAutoNum type="arabicPeriod"/>
            </a:pPr>
            <a:endParaRPr lang="en-US" altLang="ko-KR" sz="1400" dirty="0"/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60" y="1448780"/>
            <a:ext cx="6723809" cy="26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630210" y="225177"/>
            <a:ext cx="1534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92</a:t>
            </a:r>
            <a:r>
              <a:rPr lang="en-US" altLang="ko-KR" sz="1200" dirty="0" smtClean="0">
                <a:latin typeface="+mn-ea"/>
                <a:ea typeface="+mn-ea"/>
              </a:rPr>
              <a:t>~102p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42207454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54971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 smtClean="0"/>
              <a:t>2-2] </a:t>
            </a:r>
            <a:r>
              <a:rPr lang="en-US" altLang="ko-KR" dirty="0"/>
              <a:t>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3-3 </a:t>
            </a:r>
            <a:r>
              <a:rPr lang="en-US" altLang="ko-KR" sz="1600" dirty="0"/>
              <a:t>[</a:t>
            </a:r>
            <a:r>
              <a:rPr lang="ko-KR" altLang="en-US" sz="1600" dirty="0"/>
              <a:t>키보드 레이아웃</a:t>
            </a:r>
            <a:r>
              <a:rPr lang="en-US" altLang="ko-KR" sz="1600" dirty="0"/>
              <a:t>] </a:t>
            </a:r>
            <a:r>
              <a:rPr lang="ko-KR" altLang="en-US" sz="1600" dirty="0"/>
              <a:t>창이 나타나면 ‘한국어</a:t>
            </a:r>
            <a:r>
              <a:rPr lang="en-US" altLang="ko-KR" sz="1600" dirty="0"/>
              <a:t>-</a:t>
            </a:r>
            <a:r>
              <a:rPr lang="ko-KR" altLang="en-US" sz="1600" dirty="0"/>
              <a:t>한국어</a:t>
            </a:r>
            <a:r>
              <a:rPr lang="en-US" altLang="ko-KR" sz="1600" dirty="0"/>
              <a:t>(101/104</a:t>
            </a:r>
            <a:r>
              <a:rPr lang="ko-KR" altLang="en-US" sz="1600" dirty="0"/>
              <a:t>키 호환</a:t>
            </a:r>
            <a:r>
              <a:rPr lang="en-US" altLang="ko-KR" sz="1600" dirty="0" smtClean="0"/>
              <a:t>)’</a:t>
            </a:r>
            <a:r>
              <a:rPr lang="ko-KR" altLang="en-US" sz="1600" dirty="0" smtClean="0"/>
              <a:t> 선택</a:t>
            </a:r>
            <a:r>
              <a:rPr lang="en-US" altLang="ko-KR" sz="1600" dirty="0" smtClean="0"/>
              <a:t>,</a:t>
            </a:r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&lt;</a:t>
            </a:r>
            <a:r>
              <a:rPr lang="ko-KR" altLang="en-US" sz="1600" dirty="0" smtClean="0"/>
              <a:t>계속하기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클릭</a:t>
            </a: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4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 smtClean="0"/>
              <a:t> </a:t>
            </a:r>
            <a:endParaRPr lang="en-US" altLang="ko-KR" sz="1400" dirty="0"/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6"/>
          <a:stretch/>
        </p:blipFill>
        <p:spPr>
          <a:xfrm>
            <a:off x="881590" y="1493785"/>
            <a:ext cx="6967010" cy="32816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62</a:t>
            </a:r>
            <a:r>
              <a:rPr lang="en-US" altLang="ko-KR" sz="1200" dirty="0" smtClean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4119875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2766</TotalTime>
  <Words>3886</Words>
  <Application>Microsoft Office PowerPoint</Application>
  <PresentationFormat>화면 슬라이드 쇼(4:3)</PresentationFormat>
  <Paragraphs>888</Paragraphs>
  <Slides>81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81</vt:i4>
      </vt:variant>
    </vt:vector>
  </HeadingPairs>
  <TitlesOfParts>
    <vt:vector size="86" baseType="lpstr">
      <vt:lpstr>HY견명조</vt:lpstr>
      <vt:lpstr>맑은 고딕</vt:lpstr>
      <vt:lpstr>Arial</vt:lpstr>
      <vt:lpstr>Wingdings</vt:lpstr>
      <vt:lpstr>1_Office 테마</vt:lpstr>
      <vt:lpstr>PowerPoint 프레젠테이션</vt:lpstr>
      <vt:lpstr>PowerPoint 프레젠테이션</vt:lpstr>
      <vt:lpstr>PowerPoint 프레젠테이션</vt:lpstr>
      <vt:lpstr>1-1 우분투 ISO 다운로드 </vt:lpstr>
      <vt:lpstr>[실습 2-1] ISO 파일 다운로드하기 </vt:lpstr>
      <vt:lpstr>[실습 2-2] Server 가상머신에 우분투 데스크톱 설치하기 </vt:lpstr>
      <vt:lpstr>[실습 2-2] Server 가상머신에 우분투 데스크톱 설치하기 </vt:lpstr>
      <vt:lpstr>[실습 2-2] Server 가상머신에 우분투 데스크톱 설치하기 </vt:lpstr>
      <vt:lpstr>[실습 2-2] Server 가상머신에 우분투 데스크톱 설치하기 </vt:lpstr>
      <vt:lpstr>[실습 2-2] Server 가상머신에 우분투 데스크톱 설치하기 </vt:lpstr>
      <vt:lpstr>[실습 2-2] Server 가상머신에 우분투 데스크톱 설치하기 </vt:lpstr>
      <vt:lpstr>[실습 2-2] Server 가상머신에 우분투 데스크톱 설치하기 </vt:lpstr>
      <vt:lpstr>[실습 2-2] Server 가상머신에 우분투 데스크톱 설치하기 </vt:lpstr>
      <vt:lpstr>[실습 2-2] Server 가상머신에 우분투 데스크톱 설치하기 </vt:lpstr>
      <vt:lpstr>[실습 2-2] Server 가상머신에 우분투 데스크톱 설치하기 </vt:lpstr>
      <vt:lpstr>[실습 2-2] Server 가상머신에 우분투 데스크톱 설치하기 </vt:lpstr>
      <vt:lpstr>[실습 2-2] Server 가상머신에 우분투 데스크톱 설치하기 </vt:lpstr>
      <vt:lpstr>[실습 2-2] Server 가상머신에 우분투 데스크톱 설치하기 </vt:lpstr>
      <vt:lpstr>[실습 2-2] Server 가상머신에 우분투 데스크톱 설치하기 </vt:lpstr>
      <vt:lpstr>[실습 2-2] Server 가상머신에 우분투 데스크톱 설치하기 </vt:lpstr>
      <vt:lpstr>[실습 2-2] Server 가상머신에 우분투 데스크톱 설치하기 </vt:lpstr>
      <vt:lpstr>[실습 2-2] Server 가상머신에 우분투 데스크톱 설치하기 </vt:lpstr>
      <vt:lpstr>[실습 2-2] Server 가상머신에 우분투 데스크톱 설치하기 </vt:lpstr>
      <vt:lpstr>[실습 2-2] Server 가상머신에 우분투 데스크톱 설치하기 </vt:lpstr>
      <vt:lpstr>[실습 2-2] Server 가상머신에 우분투 데스크톱 설치하기 </vt:lpstr>
      <vt:lpstr>[실습 2-2] Server 가상머신에 우분투 데스크톱 설치하기 </vt:lpstr>
      <vt:lpstr>[실습 2-2] Server 가상머신에 우분투 데스크톱 설치하기 </vt:lpstr>
      <vt:lpstr>[실습 2-2] Server 가상머신에 우분투 데스크톱 설치하기 </vt:lpstr>
      <vt:lpstr>[실습 2-2] Server 가상머신에 우분투 데스크톱 설치하기 </vt:lpstr>
      <vt:lpstr>[실습 2-2] Server 가상머신에 우분투 데스크톱 설치하기 </vt:lpstr>
      <vt:lpstr>[실습 2-2] Server 가상머신에 우분투 데스크톱 설치하기 </vt:lpstr>
      <vt:lpstr>[실습 2-2] Server 가상머신에 우분투 데스크톱 설치하기 </vt:lpstr>
      <vt:lpstr>[실습 2-2] Server 가상머신에 우분투 데스크톱 설치하기 </vt:lpstr>
      <vt:lpstr>[실습 2-2] Server 가상머신에 우분투 데스크톱 설치하기 </vt:lpstr>
      <vt:lpstr>[실습 2-2] Server 가상머신에 우분투 데스크톱 설치하기 </vt:lpstr>
      <vt:lpstr>[실습 2-2] Server 가상머신에 우분투 데스크톱 설치하기 </vt:lpstr>
      <vt:lpstr>[실습 2-2] Server 가상머신에 우분투 데스크톱 설치하기 </vt:lpstr>
      <vt:lpstr>[실습 2-2] Server 가상머신에 우분투 데스크톱 설치하기 </vt:lpstr>
      <vt:lpstr>[실습 2-2] Server 가상머신에 우분투 데스크톱 설치하기 </vt:lpstr>
      <vt:lpstr>[실습 2-3] Server(B) 가상머신에 우분투 서버 설치하기 </vt:lpstr>
      <vt:lpstr>[실습 2-3] Server(B) 가상머신에 우분투 서버 설치하기 </vt:lpstr>
      <vt:lpstr>[실습 2-3] Server(B) 가상머신에 우분투 서버 설치하기 </vt:lpstr>
      <vt:lpstr>[실습 2-3] Server(B) 가상머신에 우분투 서버 설치하기 </vt:lpstr>
      <vt:lpstr>[실습 2-3] Server(B) 가상머신에 우분투 서버 설치하기 </vt:lpstr>
      <vt:lpstr>[실습 2-3] Server(B) 가상머신에 우분투 서버 설치하기 </vt:lpstr>
      <vt:lpstr>[실습 2-3] Server(B) 가상머신에 우분투 서버 설치하기 </vt:lpstr>
      <vt:lpstr>[실습 2-3] Server(B) 가상머신에 우분투 서버 설치하기 </vt:lpstr>
      <vt:lpstr>[실습 2-3] Server(B) 가상머신에 우분투 서버 설치하기 </vt:lpstr>
      <vt:lpstr>[실습 2-3] Server(B) 가상머신에 우분투 서버 설치하기 </vt:lpstr>
      <vt:lpstr>[실습 2-3] Server(B) 가상머신에 우분투 서버 설치하기 </vt:lpstr>
      <vt:lpstr>[실습 2-3] Server(B) 가상머신에 우분투 서버 설치하기 </vt:lpstr>
      <vt:lpstr>[실습 2-3] Server(B) 가상머신에 우분투 서버 설치하기 </vt:lpstr>
      <vt:lpstr>[실습 2-3] Server(B) 가상머신에 우분투 서버 설치하기 </vt:lpstr>
      <vt:lpstr>[실습 2-3] Server(B) 가상머신에 우분투 서버 설치하기 </vt:lpstr>
      <vt:lpstr>[실습 2-3] Server(B) 가상머신에 우분투 서버 설치하기 </vt:lpstr>
      <vt:lpstr>[실습 2-3] Server(B) 가상머신에 우분투 서버 설치하기 </vt:lpstr>
      <vt:lpstr>[실습 2-3] Server(B) 가상머신에 우분투 서버 설치하기 </vt:lpstr>
      <vt:lpstr>[실습 2-3] Server(B) 가상머신에 우분투 서버 설치하기 </vt:lpstr>
      <vt:lpstr>[실습 2-3] Server(B) 가상머신에 우분투 서버 설치하기 </vt:lpstr>
      <vt:lpstr>[실습 2-4] Client 가상머신에 쿠분투 설치하기 </vt:lpstr>
      <vt:lpstr>[실습 2-4] Client 가상머신에 쿠분투 설치하기 </vt:lpstr>
      <vt:lpstr>[실습 2-4] Client 가상머신에 쿠분투 설치하기 </vt:lpstr>
      <vt:lpstr>[실습 2-4] Client 가상머신에 쿠분투 설치하기 </vt:lpstr>
      <vt:lpstr>[실습 2-4] Client 가상머신에 쿠분투 설치하기 </vt:lpstr>
      <vt:lpstr>[실습 2-4] Client 가상머신에 쿠분투 설치하기 </vt:lpstr>
      <vt:lpstr>[실습 2-4] Client 가상머신에 쿠분투 설치하기 </vt:lpstr>
      <vt:lpstr>[실습 2-4] Client 가상머신에 쿠분투 설치하기 </vt:lpstr>
      <vt:lpstr>[실습 2-4] Client 가상머신에 쿠분투 설치하기 </vt:lpstr>
      <vt:lpstr>[실습 2-4] Client 가상머신에 쿠분투 설치하기 </vt:lpstr>
      <vt:lpstr>[실습 2-4] Client 가상머신에 쿠분투 설치하기 </vt:lpstr>
      <vt:lpstr>[실습 2-4] Client 가상머신에 쿠분투 설치하기 </vt:lpstr>
      <vt:lpstr>[실습 2-4] Client 가상머신에 쿠분투 설치하기 </vt:lpstr>
      <vt:lpstr>[실습 2-4] Client 가상머신에 쿠분투 설치하기 </vt:lpstr>
      <vt:lpstr>[실습 2-4] Client 가상머신에 쿠분투 설치하기 </vt:lpstr>
      <vt:lpstr>[실습 2-4] Client 가상머신에 쿠분투 설치하기 </vt:lpstr>
      <vt:lpstr>[실습 2-4] Client 가상머신에 쿠분투 설치하기 </vt:lpstr>
      <vt:lpstr>[실습 2-4] Client 가상머신에 쿠분투 설치하기 </vt:lpstr>
      <vt:lpstr>[실습 2-4] Client 가상머신에 쿠분투 설치하기 </vt:lpstr>
      <vt:lpstr>[실습 2-4] Client 가상머신에 쿠분투 설치하기 </vt:lpstr>
      <vt:lpstr>[실습 2-4] Client 가상머신에 쿠분투 설치하기 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ch00_교재소개&amp;강의계획표</dc:title>
  <dc:creator>한빛아카데미(주)</dc:creator>
  <cp:lastModifiedBy>Microsoft 계정</cp:lastModifiedBy>
  <cp:revision>1412</cp:revision>
  <dcterms:created xsi:type="dcterms:W3CDTF">2012-07-23T02:34:37Z</dcterms:created>
  <dcterms:modified xsi:type="dcterms:W3CDTF">2020-09-14T02:17:10Z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1NCUCeAsLTdgs0g0NVq39g0UxrcrxPknXzBwH4Bd9mpo</vt:lpwstr>
  </property>
  <property fmtid="{D5CDD505-2E9C-101B-9397-08002B2CF9AE}" pid="4" name="Google.Documents.RevisionId">
    <vt:lpwstr>16204708356322461875</vt:lpwstr>
  </property>
  <property fmtid="{D5CDD505-2E9C-101B-9397-08002B2CF9AE}" pid="5" name="Google.Documents.PreviousRevisionId">
    <vt:lpwstr>06215226093729447614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